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7556500" cy="7200900"/>
  <p:notesSz cx="6858000" cy="9144000"/>
  <p:embeddedFontLst>
    <p:embeddedFont>
      <p:font typeface="Poppins Medium" charset="1" panose="00000600000000000000"/>
      <p:regular r:id="rId8"/>
    </p:embeddedFont>
    <p:embeddedFont>
      <p:font typeface="Poppins Medium Bold" charset="1" panose="00000700000000000000"/>
      <p:regular r:id="rId9"/>
    </p:embeddedFont>
    <p:embeddedFont>
      <p:font typeface="Poppins" charset="1" panose="00000500000000000000"/>
      <p:regular r:id="rId10"/>
    </p:embeddedFont>
    <p:embeddedFont>
      <p:font typeface="Futura PT" charset="1" panose="020B0902020204020203"/>
      <p:regular r:id="rId11"/>
    </p:embeddedFont>
    <p:embeddedFont>
      <p:font typeface="Open Sans Bold" charset="1" panose="020B0806030504020204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990659"/>
            <a:ext cx="7560000" cy="3137809"/>
          </a:xfrm>
          <a:custGeom>
            <a:avLst/>
            <a:gdLst/>
            <a:ahLst/>
            <a:cxnLst/>
            <a:rect r="r" b="b" t="t" l="l"/>
            <a:pathLst>
              <a:path h="3137809" w="7560000">
                <a:moveTo>
                  <a:pt x="0" y="0"/>
                </a:moveTo>
                <a:lnTo>
                  <a:pt x="7560000" y="0"/>
                </a:lnTo>
                <a:lnTo>
                  <a:pt x="7560000" y="3137809"/>
                </a:lnTo>
                <a:lnTo>
                  <a:pt x="0" y="31378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14" r="0" b="-1095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534923" y="0"/>
            <a:ext cx="3346390" cy="334639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5005474" y="198352"/>
            <a:ext cx="1844420" cy="704897"/>
          </a:xfrm>
          <a:custGeom>
            <a:avLst/>
            <a:gdLst/>
            <a:ahLst/>
            <a:cxnLst/>
            <a:rect r="r" b="b" t="t" l="l"/>
            <a:pathLst>
              <a:path h="704897" w="1844420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8211" y="294488"/>
            <a:ext cx="1434253" cy="467136"/>
          </a:xfrm>
          <a:custGeom>
            <a:avLst/>
            <a:gdLst/>
            <a:ahLst/>
            <a:cxnLst/>
            <a:rect r="r" b="b" t="t" l="l"/>
            <a:pathLst>
              <a:path h="467136" w="1434253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760566" y="3954041"/>
            <a:ext cx="2338393" cy="348855"/>
          </a:xfrm>
          <a:custGeom>
            <a:avLst/>
            <a:gdLst/>
            <a:ahLst/>
            <a:cxnLst/>
            <a:rect r="r" b="b" t="t" l="l"/>
            <a:pathLst>
              <a:path h="348855" w="2338393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74116" r="-160789" b="-271034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08706" y="3976015"/>
            <a:ext cx="2837957" cy="257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316483" y="5400330"/>
            <a:ext cx="6927034" cy="1532936"/>
          </a:xfrm>
          <a:custGeom>
            <a:avLst/>
            <a:gdLst/>
            <a:ahLst/>
            <a:cxnLst/>
            <a:rect r="r" b="b" t="t" l="l"/>
            <a:pathLst>
              <a:path h="1532936" w="6927034">
                <a:moveTo>
                  <a:pt x="0" y="0"/>
                </a:moveTo>
                <a:lnTo>
                  <a:pt x="6927034" y="0"/>
                </a:lnTo>
                <a:lnTo>
                  <a:pt x="6927034" y="1532935"/>
                </a:lnTo>
                <a:lnTo>
                  <a:pt x="0" y="153293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08656" r="-183653" b="-164396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552269" y="5963133"/>
            <a:ext cx="6497156" cy="48115"/>
            <a:chOff x="0" y="0"/>
            <a:chExt cx="2328434" cy="172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496356" y="5530698"/>
            <a:ext cx="6680539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true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AVENTURE 100% CAPTIVANTE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52269" y="6138223"/>
            <a:ext cx="6497156" cy="513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Vos collaborateurs se transforment en enquêteurs pour résoudre des énigmes à travers une mission palpitante.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77936" y="4372845"/>
            <a:ext cx="7404127" cy="635127"/>
            <a:chOff x="0" y="0"/>
            <a:chExt cx="9872170" cy="846836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1469745" y="537154"/>
              <a:ext cx="7055215" cy="309682"/>
              <a:chOff x="0" y="0"/>
              <a:chExt cx="1192737" cy="52354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1192737" cy="52354"/>
              </a:xfrm>
              <a:custGeom>
                <a:avLst/>
                <a:gdLst/>
                <a:ahLst/>
                <a:cxnLst/>
                <a:rect r="r" b="b" t="t" l="l"/>
                <a:pathLst>
                  <a:path h="52354" w="1192737">
                    <a:moveTo>
                      <a:pt x="0" y="0"/>
                    </a:moveTo>
                    <a:lnTo>
                      <a:pt x="1192737" y="0"/>
                    </a:lnTo>
                    <a:lnTo>
                      <a:pt x="1192737" y="52354"/>
                    </a:lnTo>
                    <a:lnTo>
                      <a:pt x="0" y="52354"/>
                    </a:lnTo>
                    <a:close/>
                  </a:path>
                </a:pathLst>
              </a:custGeom>
              <a:solidFill>
                <a:srgbClr val="D6C7BD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0" y="-19050"/>
                <a:ext cx="1192737" cy="71404"/>
              </a:xfrm>
              <a:prstGeom prst="rect">
                <a:avLst/>
              </a:prstGeom>
            </p:spPr>
            <p:txBody>
              <a:bodyPr anchor="ctr" rtlCol="false" tIns="36920" lIns="36920" bIns="36920" rIns="36920"/>
              <a:lstStyle/>
              <a:p>
                <a:pPr algn="ctr">
                  <a:lnSpc>
                    <a:spcPts val="1627"/>
                  </a:lnSpc>
                </a:pPr>
              </a:p>
            </p:txBody>
          </p:sp>
        </p:grpSp>
        <p:sp>
          <p:nvSpPr>
            <p:cNvPr name="TextBox 20" id="20"/>
            <p:cNvSpPr txBox="true"/>
            <p:nvPr/>
          </p:nvSpPr>
          <p:spPr>
            <a:xfrm rot="0">
              <a:off x="0" y="9525"/>
              <a:ext cx="9872170" cy="8373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13"/>
                </a:lnSpc>
              </a:pPr>
              <a:r>
                <a:rPr lang="en-US" sz="4199">
                  <a:solidFill>
                    <a:srgbClr val="000000"/>
                  </a:solidFill>
                  <a:latin typeface="Futura PT"/>
                  <a:ea typeface="Futura PT"/>
                  <a:cs typeface="Futura PT"/>
                  <a:sym typeface="Futura PT"/>
                </a:rPr>
                <a:t> Enquête Prévention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17914" y="990659"/>
            <a:ext cx="9591016" cy="3112211"/>
            <a:chOff x="0" y="0"/>
            <a:chExt cx="3774959" cy="122494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74959" cy="1224945"/>
            </a:xfrm>
            <a:custGeom>
              <a:avLst/>
              <a:gdLst/>
              <a:ahLst/>
              <a:cxnLst/>
              <a:rect r="r" b="b" t="t" l="l"/>
              <a:pathLst>
                <a:path h="1224945" w="3774959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534923" y="0"/>
            <a:ext cx="3346390" cy="334639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005474" y="198352"/>
            <a:ext cx="1844420" cy="704897"/>
          </a:xfrm>
          <a:custGeom>
            <a:avLst/>
            <a:gdLst/>
            <a:ahLst/>
            <a:cxnLst/>
            <a:rect r="r" b="b" t="t" l="l"/>
            <a:pathLst>
              <a:path h="704897" w="1844420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760566" y="3954041"/>
            <a:ext cx="2338393" cy="348855"/>
          </a:xfrm>
          <a:custGeom>
            <a:avLst/>
            <a:gdLst/>
            <a:ahLst/>
            <a:cxnLst/>
            <a:rect r="r" b="b" t="t" l="l"/>
            <a:pathLst>
              <a:path h="348855" w="2338393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74116" r="-160789" b="-271034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508706" y="3976015"/>
            <a:ext cx="2837957" cy="257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298985" y="4787831"/>
            <a:ext cx="6684954" cy="188212"/>
            <a:chOff x="0" y="0"/>
            <a:chExt cx="1859525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859525" cy="52354"/>
            </a:xfrm>
            <a:custGeom>
              <a:avLst/>
              <a:gdLst/>
              <a:ahLst/>
              <a:cxnLst/>
              <a:rect r="r" b="b" t="t" l="l"/>
              <a:pathLst>
                <a:path h="52354" w="1859525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4398146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xxxxxxxxxxxxxxxxxxx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238547" y="5252348"/>
            <a:ext cx="6927034" cy="1720628"/>
          </a:xfrm>
          <a:custGeom>
            <a:avLst/>
            <a:gdLst/>
            <a:ahLst/>
            <a:cxnLst/>
            <a:rect r="r" b="b" t="t" l="l"/>
            <a:pathLst>
              <a:path h="1720628" w="6927034">
                <a:moveTo>
                  <a:pt x="0" y="0"/>
                </a:moveTo>
                <a:lnTo>
                  <a:pt x="6927033" y="0"/>
                </a:lnTo>
                <a:lnTo>
                  <a:pt x="6927033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5895" r="-183653" b="-135554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474333" y="5874226"/>
            <a:ext cx="6497156" cy="48115"/>
            <a:chOff x="0" y="0"/>
            <a:chExt cx="2328434" cy="17243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474333" y="6049316"/>
            <a:ext cx="6497156" cy="513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Vos collaborateurs se transforment en enquêteurs pour résoudre des énigmes à travers une mission palpitante.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977703" y="202355"/>
            <a:ext cx="2191234" cy="635905"/>
            <a:chOff x="0" y="0"/>
            <a:chExt cx="862455" cy="25028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481810" y="354413"/>
            <a:ext cx="1183021" cy="303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85041" y="5451670"/>
            <a:ext cx="6680539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true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AVENTURE 100% CAPTIVANTE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DAFkTluNY5w</dc:identifier>
  <dcterms:modified xsi:type="dcterms:W3CDTF">2011-08-01T06:04:30Z</dcterms:modified>
  <cp:revision>1</cp:revision>
  <dc:title>Copie de Invitation digitale (version finale) </dc:title>
</cp:coreProperties>
</file>