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7556500" cy="10693400"/>
  <p:notesSz cx="6858000" cy="9144000"/>
  <p:embeddedFontLst>
    <p:embeddedFont>
      <p:font typeface="Futura PT" charset="1" panose="020B0902020204020203"/>
      <p:regular r:id="rId9"/>
    </p:embeddedFont>
    <p:embeddedFont>
      <p:font typeface="Poppins Medium Bold" charset="1" panose="00000700000000000000"/>
      <p:regular r:id="rId10"/>
    </p:embeddedFont>
    <p:embeddedFont>
      <p:font typeface="Poppins" charset="1" panose="00000500000000000000"/>
      <p:regular r:id="rId11"/>
    </p:embeddedFont>
    <p:embeddedFont>
      <p:font typeface="Poppins Medium" charset="1" panose="00000600000000000000"/>
      <p:regular r:id="rId12"/>
    </p:embeddedFont>
    <p:embeddedFont>
      <p:font typeface="Open Sans Bold" charset="1" panose="020B0806030504020204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1843" y="1574792"/>
            <a:ext cx="7743686" cy="4567021"/>
          </a:xfrm>
          <a:custGeom>
            <a:avLst/>
            <a:gdLst/>
            <a:ahLst/>
            <a:cxnLst/>
            <a:rect r="r" b="b" t="t" l="l"/>
            <a:pathLst>
              <a:path h="4567021" w="7743686">
                <a:moveTo>
                  <a:pt x="0" y="0"/>
                </a:moveTo>
                <a:lnTo>
                  <a:pt x="7743686" y="0"/>
                </a:lnTo>
                <a:lnTo>
                  <a:pt x="7743686" y="4567021"/>
                </a:lnTo>
                <a:lnTo>
                  <a:pt x="0" y="45670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853" t="0" r="-1385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16483" y="8006955"/>
            <a:ext cx="6927034" cy="2007123"/>
          </a:xfrm>
          <a:custGeom>
            <a:avLst/>
            <a:gdLst/>
            <a:ahLst/>
            <a:cxnLst/>
            <a:rect r="r" b="b" t="t" l="l"/>
            <a:pathLst>
              <a:path h="2007123" w="6927034">
                <a:moveTo>
                  <a:pt x="0" y="0"/>
                </a:moveTo>
                <a:lnTo>
                  <a:pt x="6927034" y="0"/>
                </a:lnTo>
                <a:lnTo>
                  <a:pt x="6927034" y="2007123"/>
                </a:lnTo>
                <a:lnTo>
                  <a:pt x="0" y="200712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64210" r="-183653" b="-97082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549869" y="523975"/>
            <a:ext cx="2104911" cy="685569"/>
          </a:xfrm>
          <a:custGeom>
            <a:avLst/>
            <a:gdLst/>
            <a:ahLst/>
            <a:cxnLst/>
            <a:rect r="r" b="b" t="t" l="l"/>
            <a:pathLst>
              <a:path h="685569" w="2104911">
                <a:moveTo>
                  <a:pt x="0" y="0"/>
                </a:moveTo>
                <a:lnTo>
                  <a:pt x="2104911" y="0"/>
                </a:lnTo>
                <a:lnTo>
                  <a:pt x="2104911" y="685569"/>
                </a:lnTo>
                <a:lnTo>
                  <a:pt x="0" y="6855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878801" y="5872532"/>
            <a:ext cx="3276983" cy="488880"/>
          </a:xfrm>
          <a:custGeom>
            <a:avLst/>
            <a:gdLst/>
            <a:ahLst/>
            <a:cxnLst/>
            <a:rect r="r" b="b" t="t" l="l"/>
            <a:pathLst>
              <a:path h="488880" w="3276983">
                <a:moveTo>
                  <a:pt x="0" y="0"/>
                </a:moveTo>
                <a:lnTo>
                  <a:pt x="3276983" y="0"/>
                </a:lnTo>
                <a:lnTo>
                  <a:pt x="3276983" y="488879"/>
                </a:lnTo>
                <a:lnTo>
                  <a:pt x="0" y="488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74116" r="-160789" b="-271034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552269" y="8590333"/>
            <a:ext cx="6497156" cy="48115"/>
            <a:chOff x="0" y="0"/>
            <a:chExt cx="2328434" cy="172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201092" y="7222244"/>
            <a:ext cx="5291411" cy="232261"/>
            <a:chOff x="0" y="0"/>
            <a:chExt cx="1192737" cy="5235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192737" cy="52354"/>
            </a:xfrm>
            <a:custGeom>
              <a:avLst/>
              <a:gdLst/>
              <a:ahLst/>
              <a:cxnLst/>
              <a:rect r="r" b="b" t="t" l="l"/>
              <a:pathLst>
                <a:path h="52354" w="1192737">
                  <a:moveTo>
                    <a:pt x="0" y="0"/>
                  </a:moveTo>
                  <a:lnTo>
                    <a:pt x="1192737" y="0"/>
                  </a:lnTo>
                  <a:lnTo>
                    <a:pt x="119273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9050"/>
              <a:ext cx="1192737" cy="71404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98784" y="6828903"/>
            <a:ext cx="7404127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Enquête Prévention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0" y="814632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b="true" sz="25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UNE AVENTURE 100% CAPTIVANTE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52269" y="880219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Vos collaborateurs se transforment en enquêteurs pour résoudre des énigmes à travers une mission palpitante.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3525848" y="5912918"/>
            <a:ext cx="3977063" cy="350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6"/>
              </a:lnSpc>
            </a:pPr>
            <a:r>
              <a:rPr lang="en-US" sz="1968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1843" y="1574792"/>
            <a:ext cx="7743686" cy="4567021"/>
          </a:xfrm>
          <a:custGeom>
            <a:avLst/>
            <a:gdLst/>
            <a:ahLst/>
            <a:cxnLst/>
            <a:rect r="r" b="b" t="t" l="l"/>
            <a:pathLst>
              <a:path h="4567021" w="7743686">
                <a:moveTo>
                  <a:pt x="0" y="0"/>
                </a:moveTo>
                <a:lnTo>
                  <a:pt x="7743686" y="0"/>
                </a:lnTo>
                <a:lnTo>
                  <a:pt x="7743686" y="4567021"/>
                </a:lnTo>
                <a:lnTo>
                  <a:pt x="0" y="45670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853" t="0" r="-1385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878801" y="5872532"/>
            <a:ext cx="3276983" cy="488880"/>
          </a:xfrm>
          <a:custGeom>
            <a:avLst/>
            <a:gdLst/>
            <a:ahLst/>
            <a:cxnLst/>
            <a:rect r="r" b="b" t="t" l="l"/>
            <a:pathLst>
              <a:path h="488880" w="3276983">
                <a:moveTo>
                  <a:pt x="0" y="0"/>
                </a:moveTo>
                <a:lnTo>
                  <a:pt x="3276983" y="0"/>
                </a:lnTo>
                <a:lnTo>
                  <a:pt x="3276983" y="488879"/>
                </a:lnTo>
                <a:lnTo>
                  <a:pt x="0" y="488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74116" r="-160789" b="-271034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525848" y="5912918"/>
            <a:ext cx="3977063" cy="350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6"/>
              </a:lnSpc>
            </a:pPr>
            <a:r>
              <a:rPr lang="en-US" sz="1968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1201092" y="7222244"/>
            <a:ext cx="5291411" cy="232261"/>
            <a:chOff x="0" y="0"/>
            <a:chExt cx="1192737" cy="5235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192737" cy="52354"/>
            </a:xfrm>
            <a:custGeom>
              <a:avLst/>
              <a:gdLst/>
              <a:ahLst/>
              <a:cxnLst/>
              <a:rect r="r" b="b" t="t" l="l"/>
              <a:pathLst>
                <a:path h="52354" w="1192737">
                  <a:moveTo>
                    <a:pt x="0" y="0"/>
                  </a:moveTo>
                  <a:lnTo>
                    <a:pt x="1192737" y="0"/>
                  </a:lnTo>
                  <a:lnTo>
                    <a:pt x="1192737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9050"/>
              <a:ext cx="1192737" cy="71404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98784" y="6828903"/>
            <a:ext cx="7404127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Enquête Prévention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316483" y="8006955"/>
            <a:ext cx="6927034" cy="2007123"/>
          </a:xfrm>
          <a:custGeom>
            <a:avLst/>
            <a:gdLst/>
            <a:ahLst/>
            <a:cxnLst/>
            <a:rect r="r" b="b" t="t" l="l"/>
            <a:pathLst>
              <a:path h="2007123" w="6927034">
                <a:moveTo>
                  <a:pt x="0" y="0"/>
                </a:moveTo>
                <a:lnTo>
                  <a:pt x="6927034" y="0"/>
                </a:lnTo>
                <a:lnTo>
                  <a:pt x="6927034" y="2007123"/>
                </a:lnTo>
                <a:lnTo>
                  <a:pt x="0" y="200712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64210" r="-183653" b="-97082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552269" y="8590333"/>
            <a:ext cx="6497156" cy="48115"/>
            <a:chOff x="0" y="0"/>
            <a:chExt cx="2328434" cy="1724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0" y="814632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b="true" sz="25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UNE AVENTURE 100% CAPTIVANTE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52269" y="8802196"/>
            <a:ext cx="6497156" cy="58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Vos collaborateurs se transforment en enquêteurs pour résoudre des énigmes à travers une mission palpitante.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617373" y="7217445"/>
            <a:ext cx="6275353" cy="188212"/>
            <a:chOff x="0" y="0"/>
            <a:chExt cx="1745588" cy="523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745588" cy="52354"/>
            </a:xfrm>
            <a:custGeom>
              <a:avLst/>
              <a:gdLst/>
              <a:ahLst/>
              <a:cxnLst/>
              <a:rect r="r" b="b" t="t" l="l"/>
              <a:pathLst>
                <a:path h="52354" w="1745588">
                  <a:moveTo>
                    <a:pt x="0" y="0"/>
                  </a:moveTo>
                  <a:lnTo>
                    <a:pt x="1745588" y="0"/>
                  </a:lnTo>
                  <a:lnTo>
                    <a:pt x="1745588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745588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316483" y="8007722"/>
            <a:ext cx="6927034" cy="2318803"/>
          </a:xfrm>
          <a:custGeom>
            <a:avLst/>
            <a:gdLst/>
            <a:ahLst/>
            <a:cxnLst/>
            <a:rect r="r" b="b" t="t" l="l"/>
            <a:pathLst>
              <a:path h="2318803" w="6927034">
                <a:moveTo>
                  <a:pt x="0" y="0"/>
                </a:moveTo>
                <a:lnTo>
                  <a:pt x="6927034" y="0"/>
                </a:lnTo>
                <a:lnTo>
                  <a:pt x="6927034" y="2318803"/>
                </a:lnTo>
                <a:lnTo>
                  <a:pt x="0" y="23188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32875" r="-183653" b="-79854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457998" y="1559218"/>
            <a:ext cx="9384968" cy="4582596"/>
            <a:chOff x="0" y="0"/>
            <a:chExt cx="3363361" cy="164229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363361" cy="1642299"/>
            </a:xfrm>
            <a:custGeom>
              <a:avLst/>
              <a:gdLst/>
              <a:ahLst/>
              <a:cxnLst/>
              <a:rect r="r" b="b" t="t" l="l"/>
              <a:pathLst>
                <a:path h="1642299" w="3363361">
                  <a:moveTo>
                    <a:pt x="0" y="0"/>
                  </a:moveTo>
                  <a:lnTo>
                    <a:pt x="3363361" y="0"/>
                  </a:lnTo>
                  <a:lnTo>
                    <a:pt x="3363361" y="1642299"/>
                  </a:lnTo>
                  <a:lnTo>
                    <a:pt x="0" y="1642299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19050"/>
              <a:ext cx="3363361" cy="16613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3878801" y="5872532"/>
            <a:ext cx="3276983" cy="488880"/>
          </a:xfrm>
          <a:custGeom>
            <a:avLst/>
            <a:gdLst/>
            <a:ahLst/>
            <a:cxnLst/>
            <a:rect r="r" b="b" t="t" l="l"/>
            <a:pathLst>
              <a:path h="488880" w="3276983">
                <a:moveTo>
                  <a:pt x="0" y="0"/>
                </a:moveTo>
                <a:lnTo>
                  <a:pt x="3276983" y="0"/>
                </a:lnTo>
                <a:lnTo>
                  <a:pt x="3276983" y="488879"/>
                </a:lnTo>
                <a:lnTo>
                  <a:pt x="0" y="488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74116" r="-160789" b="-271034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2269" y="8685583"/>
            <a:ext cx="6497156" cy="48115"/>
            <a:chOff x="0" y="0"/>
            <a:chExt cx="2328434" cy="1724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98784" y="6827760"/>
            <a:ext cx="7404127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xxxxxxxxxxxxxxxxx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0" y="824157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b="true" sz="25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XXXXXXXXXXXXXXXXXXXXXXX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52269" y="8897446"/>
            <a:ext cx="6497156" cy="1160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xxxxxxxxxxxxxxxxxxxxxxxxxxxxxxxxxxxxxxxxxxxxxxxxxxxxxxxxxxxxxxxxxxxxxxxxxxxxxxxxxxxxxxxxxxxxxxxxxxxxxxxxxxxxxxxxxxxxxxxxxxxxxxxxxxxxxxxxxxxxxxxxxxxxxxxxxxxxxxxxxxxxxxxxxxxxxxxxxxxxxxxxxxxxxxxx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525848" y="5912918"/>
            <a:ext cx="3977063" cy="350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6"/>
              </a:lnSpc>
            </a:pPr>
            <a:r>
              <a:rPr lang="en-US" sz="1968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333932" y="3494457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DAFYef8BY7w</dc:identifier>
  <dcterms:modified xsi:type="dcterms:W3CDTF">2011-08-01T06:04:30Z</dcterms:modified>
  <cp:revision>1</cp:revision>
  <dc:title>Affiche (version finale) </dc:title>
</cp:coreProperties>
</file>