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Poppins Medium" charset="1" panose="00000600000000000000"/>
      <p:regular r:id="rId9"/>
    </p:embeddedFont>
    <p:embeddedFont>
      <p:font typeface="Poppins Medium Bold" charset="1" panose="00000700000000000000"/>
      <p:regular r:id="rId10"/>
    </p:embeddedFont>
    <p:embeddedFont>
      <p:font typeface="Poppins" charset="1" panose="00000500000000000000"/>
      <p:regular r:id="rId11"/>
    </p:embeddedFont>
    <p:embeddedFont>
      <p:font typeface="Futura PT" charset="1" panose="020B0902020204020203"/>
      <p:regular r:id="rId12"/>
    </p:embeddedFont>
    <p:embeddedFont>
      <p:font typeface="Open Sans Bold" charset="1" panose="020B0806030504020204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5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1843" y="1574792"/>
            <a:ext cx="7743686" cy="4567021"/>
          </a:xfrm>
          <a:custGeom>
            <a:avLst/>
            <a:gdLst/>
            <a:ahLst/>
            <a:cxnLst/>
            <a:rect r="r" b="b" t="t" l="l"/>
            <a:pathLst>
              <a:path h="4567021" w="7743686">
                <a:moveTo>
                  <a:pt x="0" y="0"/>
                </a:moveTo>
                <a:lnTo>
                  <a:pt x="7743686" y="0"/>
                </a:lnTo>
                <a:lnTo>
                  <a:pt x="7743686" y="4567021"/>
                </a:lnTo>
                <a:lnTo>
                  <a:pt x="0" y="4567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853" t="0" r="-1385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1549869" y="523975"/>
            <a:ext cx="2104911" cy="685569"/>
          </a:xfrm>
          <a:custGeom>
            <a:avLst/>
            <a:gdLst/>
            <a:ahLst/>
            <a:cxnLst/>
            <a:rect r="r" b="b" t="t" l="l"/>
            <a:pathLst>
              <a:path h="685569" w="2104911">
                <a:moveTo>
                  <a:pt x="0" y="0"/>
                </a:moveTo>
                <a:lnTo>
                  <a:pt x="2104911" y="0"/>
                </a:lnTo>
                <a:lnTo>
                  <a:pt x="2104911" y="685569"/>
                </a:lnTo>
                <a:lnTo>
                  <a:pt x="0" y="68556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74116" r="-160789" b="-271034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316483" y="8006955"/>
            <a:ext cx="6927034" cy="2007123"/>
          </a:xfrm>
          <a:custGeom>
            <a:avLst/>
            <a:gdLst/>
            <a:ahLst/>
            <a:cxnLst/>
            <a:rect r="r" b="b" t="t" l="l"/>
            <a:pathLst>
              <a:path h="2007123" w="6927034">
                <a:moveTo>
                  <a:pt x="0" y="0"/>
                </a:moveTo>
                <a:lnTo>
                  <a:pt x="6927034" y="0"/>
                </a:lnTo>
                <a:lnTo>
                  <a:pt x="6927034" y="2007123"/>
                </a:lnTo>
                <a:lnTo>
                  <a:pt x="0" y="200712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64210" r="-183653" b="-97082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552269" y="8590333"/>
            <a:ext cx="6497156" cy="48115"/>
            <a:chOff x="0" y="0"/>
            <a:chExt cx="2328434" cy="17243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814632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IMMERSION 100% IMPACTANTE</a:t>
            </a:r>
            <a:r>
              <a:rPr lang="en-US" sz="2500" b="true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 </a:t>
            </a:r>
          </a:p>
        </p:txBody>
      </p:sp>
      <p:sp>
        <p:nvSpPr>
          <p:cNvPr name="TextBox 15" id="15"/>
          <p:cNvSpPr txBox="true"/>
          <p:nvPr/>
        </p:nvSpPr>
        <p:spPr>
          <a:xfrm rot="0">
            <a:off x="552269" y="880219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Un atelier innovant encourage la réflexion collective et sensibilise aux procédures clés comme le « Stop avant d’agir ».</a:t>
            </a:r>
          </a:p>
        </p:txBody>
      </p:sp>
      <p:grpSp>
        <p:nvGrpSpPr>
          <p:cNvPr name="Group 16" id="16"/>
          <p:cNvGrpSpPr/>
          <p:nvPr/>
        </p:nvGrpSpPr>
        <p:grpSpPr>
          <a:xfrm rot="0">
            <a:off x="77936" y="6819378"/>
            <a:ext cx="7404127" cy="635127"/>
            <a:chOff x="0" y="0"/>
            <a:chExt cx="9872170" cy="846836"/>
          </a:xfrm>
        </p:grpSpPr>
        <p:grpSp>
          <p:nvGrpSpPr>
            <p:cNvPr name="Group 17" id="17"/>
            <p:cNvGrpSpPr/>
            <p:nvPr/>
          </p:nvGrpSpPr>
          <p:grpSpPr>
            <a:xfrm rot="0">
              <a:off x="722960" y="537154"/>
              <a:ext cx="8426250" cy="309682"/>
              <a:chOff x="0" y="0"/>
              <a:chExt cx="1424520" cy="52354"/>
            </a:xfrm>
          </p:grpSpPr>
          <p:sp>
            <p:nvSpPr>
              <p:cNvPr name="Freeform 18" id="18"/>
              <p:cNvSpPr/>
              <p:nvPr/>
            </p:nvSpPr>
            <p:spPr>
              <a:xfrm flipH="false" flipV="false" rot="0">
                <a:off x="0" y="0"/>
                <a:ext cx="1424520" cy="52354"/>
              </a:xfrm>
              <a:custGeom>
                <a:avLst/>
                <a:gdLst/>
                <a:ahLst/>
                <a:cxnLst/>
                <a:rect r="r" b="b" t="t" l="l"/>
                <a:pathLst>
                  <a:path h="52354" w="1424520">
                    <a:moveTo>
                      <a:pt x="0" y="0"/>
                    </a:moveTo>
                    <a:lnTo>
                      <a:pt x="1424520" y="0"/>
                    </a:lnTo>
                    <a:lnTo>
                      <a:pt x="1424520" y="52354"/>
                    </a:lnTo>
                    <a:lnTo>
                      <a:pt x="0" y="52354"/>
                    </a:lnTo>
                    <a:close/>
                  </a:path>
                </a:pathLst>
              </a:custGeom>
              <a:solidFill>
                <a:srgbClr val="D6C7BD"/>
              </a:solidFill>
            </p:spPr>
          </p:sp>
          <p:sp>
            <p:nvSpPr>
              <p:cNvPr name="TextBox 19" id="19"/>
              <p:cNvSpPr txBox="true"/>
              <p:nvPr/>
            </p:nvSpPr>
            <p:spPr>
              <a:xfrm>
                <a:off x="0" y="-19050"/>
                <a:ext cx="1424520" cy="71404"/>
              </a:xfrm>
              <a:prstGeom prst="rect">
                <a:avLst/>
              </a:prstGeom>
            </p:spPr>
            <p:txBody>
              <a:bodyPr anchor="ctr" rtlCol="false" tIns="36920" lIns="36920" bIns="36920" rIns="36920"/>
              <a:lstStyle/>
              <a:p>
                <a:pPr algn="ctr">
                  <a:lnSpc>
                    <a:spcPts val="1627"/>
                  </a:lnSpc>
                </a:pPr>
              </a:p>
            </p:txBody>
          </p:sp>
        </p:grpSp>
        <p:sp>
          <p:nvSpPr>
            <p:cNvPr name="TextBox 20" id="20"/>
            <p:cNvSpPr txBox="true"/>
            <p:nvPr/>
          </p:nvSpPr>
          <p:spPr>
            <a:xfrm rot="0">
              <a:off x="0" y="9525"/>
              <a:ext cx="9872170" cy="8373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13"/>
                </a:lnSpc>
              </a:pPr>
              <a:r>
                <a:rPr lang="en-US" sz="4199">
                  <a:solidFill>
                    <a:srgbClr val="000000"/>
                  </a:solidFill>
                  <a:latin typeface="Futura PT"/>
                  <a:ea typeface="Futura PT"/>
                  <a:cs typeface="Futura PT"/>
                  <a:sym typeface="Futura PT"/>
                </a:rPr>
                <a:t>Faire face aux imprévus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1843" y="1574792"/>
            <a:ext cx="7743686" cy="4567021"/>
          </a:xfrm>
          <a:custGeom>
            <a:avLst/>
            <a:gdLst/>
            <a:ahLst/>
            <a:cxnLst/>
            <a:rect r="r" b="b" t="t" l="l"/>
            <a:pathLst>
              <a:path h="4567021" w="7743686">
                <a:moveTo>
                  <a:pt x="0" y="0"/>
                </a:moveTo>
                <a:lnTo>
                  <a:pt x="7743686" y="0"/>
                </a:lnTo>
                <a:lnTo>
                  <a:pt x="7743686" y="4567021"/>
                </a:lnTo>
                <a:lnTo>
                  <a:pt x="0" y="4567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3853" t="0" r="-13853" b="0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74116" r="-160789" b="-271034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9" id="9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name="Freeform 13" id="13"/>
          <p:cNvSpPr/>
          <p:nvPr/>
        </p:nvSpPr>
        <p:spPr>
          <a:xfrm flipH="false" flipV="false" rot="0">
            <a:off x="316483" y="8006955"/>
            <a:ext cx="6927034" cy="2007123"/>
          </a:xfrm>
          <a:custGeom>
            <a:avLst/>
            <a:gdLst/>
            <a:ahLst/>
            <a:cxnLst/>
            <a:rect r="r" b="b" t="t" l="l"/>
            <a:pathLst>
              <a:path h="2007123" w="6927034">
                <a:moveTo>
                  <a:pt x="0" y="0"/>
                </a:moveTo>
                <a:lnTo>
                  <a:pt x="6927034" y="0"/>
                </a:lnTo>
                <a:lnTo>
                  <a:pt x="6927034" y="2007123"/>
                </a:lnTo>
                <a:lnTo>
                  <a:pt x="0" y="200712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64210" r="-183653" b="-97082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859033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0" y="814632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IMMERSION 100% IMPACTANTE</a:t>
            </a:r>
            <a:r>
              <a:rPr lang="en-US" sz="2500" b="true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552269" y="880219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Un atelier innovant encourage la réflexion collective et sensibilise aux procédures clés comme le « Stop avant d’agir ».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77936" y="6819378"/>
            <a:ext cx="7404127" cy="635127"/>
            <a:chOff x="0" y="0"/>
            <a:chExt cx="9872170" cy="846836"/>
          </a:xfrm>
        </p:grpSpPr>
        <p:grpSp>
          <p:nvGrpSpPr>
            <p:cNvPr name="Group 20" id="20"/>
            <p:cNvGrpSpPr/>
            <p:nvPr/>
          </p:nvGrpSpPr>
          <p:grpSpPr>
            <a:xfrm rot="0">
              <a:off x="722960" y="537154"/>
              <a:ext cx="8426250" cy="309682"/>
              <a:chOff x="0" y="0"/>
              <a:chExt cx="1424520" cy="52354"/>
            </a:xfrm>
          </p:grpSpPr>
          <p:sp>
            <p:nvSpPr>
              <p:cNvPr name="Freeform 21" id="21"/>
              <p:cNvSpPr/>
              <p:nvPr/>
            </p:nvSpPr>
            <p:spPr>
              <a:xfrm flipH="false" flipV="false" rot="0">
                <a:off x="0" y="0"/>
                <a:ext cx="1424520" cy="52354"/>
              </a:xfrm>
              <a:custGeom>
                <a:avLst/>
                <a:gdLst/>
                <a:ahLst/>
                <a:cxnLst/>
                <a:rect r="r" b="b" t="t" l="l"/>
                <a:pathLst>
                  <a:path h="52354" w="1424520">
                    <a:moveTo>
                      <a:pt x="0" y="0"/>
                    </a:moveTo>
                    <a:lnTo>
                      <a:pt x="1424520" y="0"/>
                    </a:lnTo>
                    <a:lnTo>
                      <a:pt x="1424520" y="52354"/>
                    </a:lnTo>
                    <a:lnTo>
                      <a:pt x="0" y="52354"/>
                    </a:lnTo>
                    <a:close/>
                  </a:path>
                </a:pathLst>
              </a:custGeom>
              <a:solidFill>
                <a:srgbClr val="D6C7BD"/>
              </a:solidFill>
            </p:spPr>
          </p:sp>
          <p:sp>
            <p:nvSpPr>
              <p:cNvPr name="TextBox 22" id="22"/>
              <p:cNvSpPr txBox="true"/>
              <p:nvPr/>
            </p:nvSpPr>
            <p:spPr>
              <a:xfrm>
                <a:off x="0" y="-19050"/>
                <a:ext cx="1424520" cy="71404"/>
              </a:xfrm>
              <a:prstGeom prst="rect">
                <a:avLst/>
              </a:prstGeom>
            </p:spPr>
            <p:txBody>
              <a:bodyPr anchor="ctr" rtlCol="false" tIns="36920" lIns="36920" bIns="36920" rIns="36920"/>
              <a:lstStyle/>
              <a:p>
                <a:pPr algn="ctr">
                  <a:lnSpc>
                    <a:spcPts val="1627"/>
                  </a:lnSpc>
                </a:pPr>
              </a:p>
            </p:txBody>
          </p:sp>
        </p:grpSp>
        <p:sp>
          <p:nvSpPr>
            <p:cNvPr name="TextBox 23" id="23"/>
            <p:cNvSpPr txBox="true"/>
            <p:nvPr/>
          </p:nvSpPr>
          <p:spPr>
            <a:xfrm rot="0">
              <a:off x="0" y="9525"/>
              <a:ext cx="9872170" cy="837311"/>
            </a:xfrm>
            <a:prstGeom prst="rect">
              <a:avLst/>
            </a:prstGeom>
          </p:spPr>
          <p:txBody>
            <a:bodyPr anchor="t" rtlCol="false" tIns="0" lIns="0" bIns="0" rIns="0">
              <a:spAutoFit/>
            </a:bodyPr>
            <a:lstStyle/>
            <a:p>
              <a:pPr algn="ctr">
                <a:lnSpc>
                  <a:spcPts val="4913"/>
                </a:lnSpc>
              </a:pPr>
              <a:r>
                <a:rPr lang="en-US" sz="4199">
                  <a:solidFill>
                    <a:srgbClr val="000000"/>
                  </a:solidFill>
                  <a:latin typeface="Futura PT"/>
                  <a:ea typeface="Futura PT"/>
                  <a:cs typeface="Futura PT"/>
                  <a:sym typeface="Futura PT"/>
                </a:rPr>
                <a:t>Faire face aux imprévus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17373" y="7217445"/>
            <a:ext cx="6275353" cy="188212"/>
            <a:chOff x="0" y="0"/>
            <a:chExt cx="1745588" cy="523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745588" cy="52354"/>
            </a:xfrm>
            <a:custGeom>
              <a:avLst/>
              <a:gdLst/>
              <a:ahLst/>
              <a:cxnLst/>
              <a:rect r="r" b="b" t="t" l="l"/>
              <a:pathLst>
                <a:path h="52354" w="1745588">
                  <a:moveTo>
                    <a:pt x="0" y="0"/>
                  </a:moveTo>
                  <a:lnTo>
                    <a:pt x="1745588" y="0"/>
                  </a:lnTo>
                  <a:lnTo>
                    <a:pt x="1745588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745588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316483" y="8007722"/>
            <a:ext cx="6927034" cy="2318803"/>
          </a:xfrm>
          <a:custGeom>
            <a:avLst/>
            <a:gdLst/>
            <a:ahLst/>
            <a:cxnLst/>
            <a:rect r="r" b="b" t="t" l="l"/>
            <a:pathLst>
              <a:path h="2318803" w="6927034">
                <a:moveTo>
                  <a:pt x="0" y="0"/>
                </a:moveTo>
                <a:lnTo>
                  <a:pt x="6927034" y="0"/>
                </a:lnTo>
                <a:lnTo>
                  <a:pt x="6927034" y="2318803"/>
                </a:lnTo>
                <a:lnTo>
                  <a:pt x="0" y="23188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32875" r="-183653" b="-79854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457998" y="1559218"/>
            <a:ext cx="9384968" cy="4582596"/>
            <a:chOff x="0" y="0"/>
            <a:chExt cx="3363361" cy="164229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363361" cy="1642299"/>
            </a:xfrm>
            <a:custGeom>
              <a:avLst/>
              <a:gdLst/>
              <a:ahLst/>
              <a:cxnLst/>
              <a:rect r="r" b="b" t="t" l="l"/>
              <a:pathLst>
                <a:path h="1642299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642299"/>
                  </a:lnTo>
                  <a:lnTo>
                    <a:pt x="0" y="1642299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3363361" cy="16613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74116" r="-160789" b="-271034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868558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98784" y="6827760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0" y="824157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8897446"/>
            <a:ext cx="6497156" cy="1160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xxxxxxxxxxxxxxxxxxxxxxxxxxxxxxxxxxxxxxxxxxxxxxxxxxxxxxxxxxxxxxxxxxxxxxxxxxxxxxxxxxxxxxxxxxxxxxxxxxxxxxxxxxxxxxxxxxxxxxxxxxxxxxxxxxxxxxxxxxxxxxxxxxxxxxxxxxxxxxxxxxxxxxxxxxxxxxxxxxxxxxxxxxxxxxxx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333932" y="3494457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DAFYef8BY7w</dc:identifier>
  <dcterms:modified xsi:type="dcterms:W3CDTF">2011-08-01T06:04:30Z</dcterms:modified>
  <cp:revision>1</cp:revision>
  <dc:title>Affiche (version finale) </dc:title>
</cp:coreProperties>
</file>