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</p:sldIdLst>
  <p:sldSz cx="7556500" cy="7200900"/>
  <p:notesSz cx="6858000" cy="9144000"/>
  <p:embeddedFontLst>
    <p:embeddedFont>
      <p:font typeface="Poppins Medium" charset="1" panose="00000600000000000000"/>
      <p:regular r:id="rId8"/>
    </p:embeddedFont>
    <p:embeddedFont>
      <p:font typeface="Futura PT" charset="1" panose="020B0902020204020203"/>
      <p:regular r:id="rId9"/>
    </p:embeddedFont>
    <p:embeddedFont>
      <p:font typeface="Poppins Medium Bold" charset="1" panose="00000700000000000000"/>
      <p:regular r:id="rId10"/>
    </p:embeddedFont>
    <p:embeddedFont>
      <p:font typeface="Poppins" charset="1" panose="00000500000000000000"/>
      <p:regular r:id="rId11"/>
    </p:embeddedFont>
    <p:embeddedFont>
      <p:font typeface="Open Sans Bold" charset="1" panose="020B0806030504020204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5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990659"/>
            <a:ext cx="7560000" cy="3137809"/>
          </a:xfrm>
          <a:custGeom>
            <a:avLst/>
            <a:gdLst/>
            <a:ahLst/>
            <a:cxnLst/>
            <a:rect r="r" b="b" t="t" l="l"/>
            <a:pathLst>
              <a:path h="3137809" w="7560000">
                <a:moveTo>
                  <a:pt x="0" y="0"/>
                </a:moveTo>
                <a:lnTo>
                  <a:pt x="7560000" y="0"/>
                </a:lnTo>
                <a:lnTo>
                  <a:pt x="7560000" y="3137809"/>
                </a:lnTo>
                <a:lnTo>
                  <a:pt x="0" y="313780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-11266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534923" y="0"/>
            <a:ext cx="3346390" cy="3346390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5005474" y="198352"/>
            <a:ext cx="1844420" cy="704897"/>
          </a:xfrm>
          <a:custGeom>
            <a:avLst/>
            <a:gdLst/>
            <a:ahLst/>
            <a:cxnLst/>
            <a:rect r="r" b="b" t="t" l="l"/>
            <a:pathLst>
              <a:path h="704897" w="1844420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68211" y="294488"/>
            <a:ext cx="1434253" cy="467136"/>
          </a:xfrm>
          <a:custGeom>
            <a:avLst/>
            <a:gdLst/>
            <a:ahLst/>
            <a:cxnLst/>
            <a:rect r="r" b="b" t="t" l="l"/>
            <a:pathLst>
              <a:path h="467136" w="1434253">
                <a:moveTo>
                  <a:pt x="0" y="0"/>
                </a:moveTo>
                <a:lnTo>
                  <a:pt x="1434254" y="0"/>
                </a:lnTo>
                <a:lnTo>
                  <a:pt x="1434254" y="467135"/>
                </a:lnTo>
                <a:lnTo>
                  <a:pt x="0" y="46713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760566" y="3954041"/>
            <a:ext cx="2338393" cy="348855"/>
          </a:xfrm>
          <a:custGeom>
            <a:avLst/>
            <a:gdLst/>
            <a:ahLst/>
            <a:cxnLst/>
            <a:rect r="r" b="b" t="t" l="l"/>
            <a:pathLst>
              <a:path h="348855" w="2338393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274116" r="-160789" b="-271034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508706" y="3976015"/>
            <a:ext cx="2837957" cy="2572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3 au 4 octobre 2023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316483" y="5400330"/>
            <a:ext cx="6927034" cy="1611964"/>
          </a:xfrm>
          <a:custGeom>
            <a:avLst/>
            <a:gdLst/>
            <a:ahLst/>
            <a:cxnLst/>
            <a:rect r="r" b="b" t="t" l="l"/>
            <a:pathLst>
              <a:path h="1611964" w="6927034">
                <a:moveTo>
                  <a:pt x="0" y="0"/>
                </a:moveTo>
                <a:lnTo>
                  <a:pt x="6927034" y="0"/>
                </a:lnTo>
                <a:lnTo>
                  <a:pt x="6927034" y="1611964"/>
                </a:lnTo>
                <a:lnTo>
                  <a:pt x="0" y="161196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98426" r="-183653" b="-151433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552269" y="5963133"/>
            <a:ext cx="6497156" cy="48115"/>
            <a:chOff x="0" y="0"/>
            <a:chExt cx="2328434" cy="1724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45637" y="4372845"/>
            <a:ext cx="7268726" cy="635127"/>
            <a:chOff x="0" y="0"/>
            <a:chExt cx="9691635" cy="846836"/>
          </a:xfrm>
        </p:grpSpPr>
        <p:grpSp>
          <p:nvGrpSpPr>
            <p:cNvPr name="Group 15" id="15"/>
            <p:cNvGrpSpPr/>
            <p:nvPr/>
          </p:nvGrpSpPr>
          <p:grpSpPr>
            <a:xfrm rot="0">
              <a:off x="610125" y="537154"/>
              <a:ext cx="8471384" cy="309682"/>
              <a:chOff x="0" y="0"/>
              <a:chExt cx="1432151" cy="52354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1432150" cy="52354"/>
              </a:xfrm>
              <a:custGeom>
                <a:avLst/>
                <a:gdLst/>
                <a:ahLst/>
                <a:cxnLst/>
                <a:rect r="r" b="b" t="t" l="l"/>
                <a:pathLst>
                  <a:path h="52354" w="1432150">
                    <a:moveTo>
                      <a:pt x="0" y="0"/>
                    </a:moveTo>
                    <a:lnTo>
                      <a:pt x="1432150" y="0"/>
                    </a:lnTo>
                    <a:lnTo>
                      <a:pt x="1432150" y="52354"/>
                    </a:lnTo>
                    <a:lnTo>
                      <a:pt x="0" y="52354"/>
                    </a:lnTo>
                    <a:close/>
                  </a:path>
                </a:pathLst>
              </a:custGeom>
              <a:solidFill>
                <a:srgbClr val="D6C7BD"/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0" y="-19050"/>
                <a:ext cx="1432151" cy="71404"/>
              </a:xfrm>
              <a:prstGeom prst="rect">
                <a:avLst/>
              </a:prstGeom>
            </p:spPr>
            <p:txBody>
              <a:bodyPr anchor="ctr" rtlCol="false" tIns="36920" lIns="36920" bIns="36920" rIns="36920"/>
              <a:lstStyle/>
              <a:p>
                <a:pPr algn="ctr">
                  <a:lnSpc>
                    <a:spcPts val="1627"/>
                  </a:lnSpc>
                </a:pPr>
              </a:p>
            </p:txBody>
          </p:sp>
        </p:grpSp>
        <p:sp>
          <p:nvSpPr>
            <p:cNvPr name="TextBox 18" id="18"/>
            <p:cNvSpPr txBox="true"/>
            <p:nvPr/>
          </p:nvSpPr>
          <p:spPr>
            <a:xfrm rot="0">
              <a:off x="0" y="9525"/>
              <a:ext cx="9691635" cy="83731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913"/>
                </a:lnSpc>
              </a:pPr>
              <a:r>
                <a:rPr lang="en-US" sz="4199">
                  <a:solidFill>
                    <a:srgbClr val="000000"/>
                  </a:solidFill>
                  <a:latin typeface="Futura PT"/>
                  <a:ea typeface="Futura PT"/>
                  <a:cs typeface="Futura PT"/>
                  <a:sym typeface="Futura PT"/>
                </a:rPr>
                <a:t>Faire face aux imprévus</a:t>
              </a: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496356" y="5530698"/>
            <a:ext cx="6680539" cy="346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b="true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UN ATELIER 100% CAPTIVANT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552269" y="6138223"/>
            <a:ext cx="6497156" cy="513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Cet atelier innovant encourage la réflexion collective et sensibilise aux procédures clés comme le « Stop avant d’agir ».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17914" y="990659"/>
            <a:ext cx="9591016" cy="3112211"/>
            <a:chOff x="0" y="0"/>
            <a:chExt cx="3774959" cy="122494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774959" cy="1224945"/>
            </a:xfrm>
            <a:custGeom>
              <a:avLst/>
              <a:gdLst/>
              <a:ahLst/>
              <a:cxnLst/>
              <a:rect r="r" b="b" t="t" l="l"/>
              <a:pathLst>
                <a:path h="1224945" w="3774959">
                  <a:moveTo>
                    <a:pt x="0" y="0"/>
                  </a:moveTo>
                  <a:lnTo>
                    <a:pt x="3774959" y="0"/>
                  </a:lnTo>
                  <a:lnTo>
                    <a:pt x="3774959" y="1224945"/>
                  </a:lnTo>
                  <a:lnTo>
                    <a:pt x="0" y="1224945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9050"/>
              <a:ext cx="3774959" cy="12439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2534923" y="0"/>
            <a:ext cx="3346390" cy="3346390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005474" y="198352"/>
            <a:ext cx="1844420" cy="704897"/>
          </a:xfrm>
          <a:custGeom>
            <a:avLst/>
            <a:gdLst/>
            <a:ahLst/>
            <a:cxnLst/>
            <a:rect r="r" b="b" t="t" l="l"/>
            <a:pathLst>
              <a:path h="704897" w="1844420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39475" r="-2345" b="-49762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760566" y="3954041"/>
            <a:ext cx="2338393" cy="348855"/>
          </a:xfrm>
          <a:custGeom>
            <a:avLst/>
            <a:gdLst/>
            <a:ahLst/>
            <a:cxnLst/>
            <a:rect r="r" b="b" t="t" l="l"/>
            <a:pathLst>
              <a:path h="348855" w="2338393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74116" r="-160789" b="-271034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4508706" y="3976015"/>
            <a:ext cx="2837957" cy="2572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x au x xxxxxxx xxxx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298985" y="4787831"/>
            <a:ext cx="6684954" cy="188212"/>
            <a:chOff x="0" y="0"/>
            <a:chExt cx="1859525" cy="5235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859525" cy="52354"/>
            </a:xfrm>
            <a:custGeom>
              <a:avLst/>
              <a:gdLst/>
              <a:ahLst/>
              <a:cxnLst/>
              <a:rect r="r" b="b" t="t" l="l"/>
              <a:pathLst>
                <a:path h="52354" w="1859525">
                  <a:moveTo>
                    <a:pt x="0" y="0"/>
                  </a:moveTo>
                  <a:lnTo>
                    <a:pt x="1859525" y="0"/>
                  </a:lnTo>
                  <a:lnTo>
                    <a:pt x="1859525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859525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0" y="4398146"/>
            <a:ext cx="7404127" cy="625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xxxxxxxxxxxxxxxxxxx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977703" y="202355"/>
            <a:ext cx="2191234" cy="635905"/>
            <a:chOff x="0" y="0"/>
            <a:chExt cx="862455" cy="250288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1481810" y="354413"/>
            <a:ext cx="1183021" cy="303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49"/>
              </a:lnSpc>
            </a:pPr>
            <a:r>
              <a:rPr lang="en-US" sz="1821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sp>
        <p:nvSpPr>
          <p:cNvPr name="Freeform 19" id="19"/>
          <p:cNvSpPr/>
          <p:nvPr/>
        </p:nvSpPr>
        <p:spPr>
          <a:xfrm flipH="false" flipV="false" rot="0">
            <a:off x="316483" y="5400330"/>
            <a:ext cx="6927034" cy="1611964"/>
          </a:xfrm>
          <a:custGeom>
            <a:avLst/>
            <a:gdLst/>
            <a:ahLst/>
            <a:cxnLst/>
            <a:rect r="r" b="b" t="t" l="l"/>
            <a:pathLst>
              <a:path h="1611964" w="6927034">
                <a:moveTo>
                  <a:pt x="0" y="0"/>
                </a:moveTo>
                <a:lnTo>
                  <a:pt x="6927034" y="0"/>
                </a:lnTo>
                <a:lnTo>
                  <a:pt x="6927034" y="1611964"/>
                </a:lnTo>
                <a:lnTo>
                  <a:pt x="0" y="161196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98426" r="-183653" b="-151433"/>
            </a:stretch>
          </a:blipFill>
        </p:spPr>
      </p:sp>
      <p:grpSp>
        <p:nvGrpSpPr>
          <p:cNvPr name="Group 20" id="20"/>
          <p:cNvGrpSpPr/>
          <p:nvPr/>
        </p:nvGrpSpPr>
        <p:grpSpPr>
          <a:xfrm rot="0">
            <a:off x="552269" y="5963133"/>
            <a:ext cx="6497156" cy="48115"/>
            <a:chOff x="0" y="0"/>
            <a:chExt cx="2328434" cy="17243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496356" y="5530698"/>
            <a:ext cx="6680539" cy="346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b="true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UN ATELIER 100% CAPTIVANT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552269" y="6138223"/>
            <a:ext cx="6497156" cy="51371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Cet atelier innovant encourage la réflexion collective et sensibilise aux procédures clés comme le « Stop avant d’agir ».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DAFkTluNY5w</dc:identifier>
  <dcterms:modified xsi:type="dcterms:W3CDTF">2011-08-01T06:04:30Z</dcterms:modified>
  <cp:revision>1</cp:revision>
  <dc:title>Copie de Invitation digitale (version finale) </dc:title>
</cp:coreProperties>
</file>