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10515600" cy="7010400"/>
  <p:notesSz cx="6858000" cy="9144000"/>
  <p:embeddedFontLst>
    <p:embeddedFont>
      <p:font typeface="Futura PT" charset="1" panose="020B0902020204020203"/>
      <p:regular r:id="rId8"/>
    </p:embeddedFont>
    <p:embeddedFont>
      <p:font typeface="Open Sans Bold" charset="1" panose="020B0806030504020204"/>
      <p:regular r:id="rId9"/>
    </p:embeddedFont>
    <p:embeddedFont>
      <p:font typeface="HK Grotesk Light" charset="1" panose="0000040000000000000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122179"/>
            <a:ext cx="10515600" cy="4243786"/>
          </a:xfrm>
          <a:custGeom>
            <a:avLst/>
            <a:gdLst/>
            <a:ahLst/>
            <a:cxnLst/>
            <a:rect r="r" b="b" t="t" l="l"/>
            <a:pathLst>
              <a:path h="4243786" w="10515600">
                <a:moveTo>
                  <a:pt x="0" y="0"/>
                </a:moveTo>
                <a:lnTo>
                  <a:pt x="10515600" y="0"/>
                </a:lnTo>
                <a:lnTo>
                  <a:pt x="10515600" y="4243786"/>
                </a:lnTo>
                <a:lnTo>
                  <a:pt x="0" y="4243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3940" r="0" b="-21901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260745" y="6294443"/>
            <a:ext cx="5999149" cy="232261"/>
            <a:chOff x="0" y="0"/>
            <a:chExt cx="1352268" cy="5235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52268" cy="52354"/>
            </a:xfrm>
            <a:custGeom>
              <a:avLst/>
              <a:gdLst/>
              <a:ahLst/>
              <a:cxnLst/>
              <a:rect r="r" b="b" t="t" l="l"/>
              <a:pathLst>
                <a:path h="52354" w="1352268">
                  <a:moveTo>
                    <a:pt x="0" y="0"/>
                  </a:moveTo>
                  <a:lnTo>
                    <a:pt x="1352268" y="0"/>
                  </a:lnTo>
                  <a:lnTo>
                    <a:pt x="1352268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1352268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0" y="5794590"/>
            <a:ext cx="10515600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Mission Prévention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07910" y="202355"/>
            <a:ext cx="2406555" cy="698392"/>
            <a:chOff x="0" y="0"/>
            <a:chExt cx="862455" cy="250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761553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42022" y="1122179"/>
            <a:ext cx="12165315" cy="4243786"/>
            <a:chOff x="0" y="0"/>
            <a:chExt cx="4359774" cy="15208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359774" cy="1520877"/>
            </a:xfrm>
            <a:custGeom>
              <a:avLst/>
              <a:gdLst/>
              <a:ahLst/>
              <a:cxnLst/>
              <a:rect r="r" b="b" t="t" l="l"/>
              <a:pathLst>
                <a:path h="1520877" w="4359774">
                  <a:moveTo>
                    <a:pt x="0" y="0"/>
                  </a:moveTo>
                  <a:lnTo>
                    <a:pt x="4359774" y="0"/>
                  </a:lnTo>
                  <a:lnTo>
                    <a:pt x="4359774" y="1520877"/>
                  </a:lnTo>
                  <a:lnTo>
                    <a:pt x="0" y="1520877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4359774" cy="15399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315873" y="6294443"/>
            <a:ext cx="8249526" cy="232261"/>
            <a:chOff x="0" y="0"/>
            <a:chExt cx="1859525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1859525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2691627" y="6844258"/>
            <a:ext cx="7539537" cy="599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0"/>
              </a:lnSpc>
            </a:pPr>
            <a:r>
              <a:rPr lang="en-US" sz="1864">
                <a:solidFill>
                  <a:srgbClr val="FFFFFF"/>
                </a:solidFill>
                <a:latin typeface="HK Grotesk Light"/>
                <a:ea typeface="HK Grotesk Light"/>
                <a:cs typeface="HK Grotesk Light"/>
                <a:sym typeface="HK Grotesk Light"/>
              </a:rPr>
              <a:t>Entre enquêtes et défis, immergez-vous dans une activité ludique et préventive où la communication interéquipe est indispensable 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46912" y="5811325"/>
            <a:ext cx="9137017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30967" y="2894822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315873" y="202355"/>
            <a:ext cx="2406555" cy="698392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869515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DAFYeTJX5Hk</dc:identifier>
  <dcterms:modified xsi:type="dcterms:W3CDTF">2011-08-01T06:04:30Z</dcterms:modified>
  <cp:revision>1</cp:revision>
  <dc:title>Publication RS (version finale) </dc:title>
</cp:coreProperties>
</file>