
<file path=[Content_Types].xml><?xml version="1.0" encoding="utf-8"?>
<Types xmlns="http://schemas.openxmlformats.org/package/2006/content-types">
  <Default ContentType="application/x-fontdata" Extension="fntdata"/>
  <Default ContentType="image/jpeg" Extension="jpeg"/>
  <Default ContentType="image/png" Extension="png"/>
  <Default ContentType="application/vnd.openxmlformats-package.relationships+xml" Extension="rels"/>
  <Default ContentType="image/svg+xml" Extension="svg"/>
  <Default ContentType="application/xml" Extension="xml"/>
  <Override ContentType="application/vnd.openxmlformats-officedocument.extended-properties+xml" PartName="/docProps/app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tableStyles+xml" PartName="/ppt/tableStyles.xml"/>
  <Override ContentType="application/vnd.openxmlformats-officedocument.theme+xml" PartName="/ppt/theme/theme1.xml"/>
  <Override ContentType="application/vnd.openxmlformats-officedocument.presentationml.viewProps+xml" PartName="/ppt/viewProps.xml"/>
</Types>
</file>

<file path=_rels/.rels><?xml version="1.0" encoding="UTF-8" standalone="yes"?><Relationships xmlns="http://schemas.openxmlformats.org/package/2006/relationships"><Relationship Id="rId1" Target="ppt/presentation.xml" Type="http://schemas.openxmlformats.org/officeDocument/2006/relationships/officeDocument"/><Relationship Id="rId2" Target="docProps/thumbnail.jpeg" Type="http://schemas.openxmlformats.org/package/2006/relationships/metadata/thumbnail"/><Relationship Id="rId3" Target="docProps/core.xml" Type="http://schemas.openxmlformats.org/package/2006/relationships/metadata/core-properties"/><Relationship Id="rId4" Target="docProps/app.xml" Type="http://schemas.openxmlformats.org/officeDocument/2006/relationships/extended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embedTrueTypeFonts="true">
  <p:sldMasterIdLst>
    <p:sldMasterId id="2147483648" r:id="rId1"/>
  </p:sldMasterIdLst>
  <p:sldIdLst>
    <p:sldId id="256" r:id="rId6"/>
    <p:sldId id="257" r:id="rId7"/>
    <p:sldId id="258" r:id="rId8"/>
  </p:sldIdLst>
  <p:sldSz cx="7556500" cy="10693400"/>
  <p:notesSz cx="6858000" cy="9144000"/>
  <p:embeddedFontLst>
    <p:embeddedFont>
      <p:font typeface="Futura PT" charset="1" panose="020B0902020204020203"/>
      <p:regular r:id="rId9"/>
    </p:embeddedFont>
    <p:embeddedFont>
      <p:font typeface="Poppins Medium Bold" charset="1" panose="00000700000000000000"/>
      <p:regular r:id="rId10"/>
    </p:embeddedFont>
    <p:embeddedFont>
      <p:font typeface="Poppins" charset="1" panose="00000500000000000000"/>
      <p:regular r:id="rId11"/>
    </p:embeddedFont>
    <p:embeddedFont>
      <p:font typeface="Poppins Medium" charset="1" panose="00000600000000000000"/>
      <p:regular r:id="rId12"/>
    </p:embeddedFont>
    <p:embeddedFont>
      <p:font typeface="Open Sans Bold" charset="1" panose="020B0806030504020204"/>
      <p:regular r:id="rId1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9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<Relationships xmlns="http://schemas.openxmlformats.org/package/2006/relationships"><Relationship Id="rId1" Target="slideMasters/slideMaster1.xml" Type="http://schemas.openxmlformats.org/officeDocument/2006/relationships/slideMaster"/><Relationship Id="rId10" Target="fonts/font10.fntdata" Type="http://schemas.openxmlformats.org/officeDocument/2006/relationships/font"/><Relationship Id="rId11" Target="fonts/font11.fntdata" Type="http://schemas.openxmlformats.org/officeDocument/2006/relationships/font"/><Relationship Id="rId12" Target="fonts/font12.fntdata" Type="http://schemas.openxmlformats.org/officeDocument/2006/relationships/font"/><Relationship Id="rId13" Target="fonts/font13.fntdata" Type="http://schemas.openxmlformats.org/officeDocument/2006/relationships/font"/><Relationship Id="rId2" Target="presProps.xml" Type="http://schemas.openxmlformats.org/officeDocument/2006/relationships/presProps"/><Relationship Id="rId3" Target="viewProps.xml" Type="http://schemas.openxmlformats.org/officeDocument/2006/relationships/viewProps"/><Relationship Id="rId4" Target="theme/theme1.xml" Type="http://schemas.openxmlformats.org/officeDocument/2006/relationships/theme"/><Relationship Id="rId5" Target="tableStyles.xml" Type="http://schemas.openxmlformats.org/officeDocument/2006/relationships/tableStyles"/><Relationship Id="rId6" Target="slides/slide1.xml" Type="http://schemas.openxmlformats.org/officeDocument/2006/relationships/slide"/><Relationship Id="rId7" Target="slides/slide2.xml" Type="http://schemas.openxmlformats.org/officeDocument/2006/relationships/slide"/><Relationship Id="rId8" Target="slides/slide3.xml" Type="http://schemas.openxmlformats.org/officeDocument/2006/relationships/slide"/><Relationship Id="rId9" Target="fonts/font9.fntdata" Type="http://schemas.openxmlformats.org/officeDocument/2006/relationships/font"/></Relationships>
</file>

<file path=ppt/slideLayouts/_rels/slideLayout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0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11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2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3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4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5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6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7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8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_rels/slideLayout9.xml.rels><?xml version="1.0" encoding="UTF-8" standalone="yes"?><Relationships xmlns="http://schemas.openxmlformats.org/package/2006/relationships"><Relationship Id="rId1" Target="../slideMasters/slideMaster1.xml" Type="http://schemas.openxmlformats.org/officeDocument/2006/relationships/slideMaster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arget="../slideLayouts/slideLayout1.xml" Type="http://schemas.openxmlformats.org/officeDocument/2006/relationships/slideLayout"/><Relationship Id="rId10" Target="../slideLayouts/slideLayout10.xml" Type="http://schemas.openxmlformats.org/officeDocument/2006/relationships/slideLayout"/><Relationship Id="rId11" Target="../slideLayouts/slideLayout11.xml" Type="http://schemas.openxmlformats.org/officeDocument/2006/relationships/slideLayout"/><Relationship Id="rId12" Target="../theme/theme1.xml" Type="http://schemas.openxmlformats.org/officeDocument/2006/relationships/theme"/><Relationship Id="rId2" Target="../slideLayouts/slideLayout2.xml" Type="http://schemas.openxmlformats.org/officeDocument/2006/relationships/slideLayout"/><Relationship Id="rId3" Target="../slideLayouts/slideLayout3.xml" Type="http://schemas.openxmlformats.org/officeDocument/2006/relationships/slideLayout"/><Relationship Id="rId4" Target="../slideLayouts/slideLayout4.xml" Type="http://schemas.openxmlformats.org/officeDocument/2006/relationships/slideLayout"/><Relationship Id="rId5" Target="../slideLayouts/slideLayout5.xml" Type="http://schemas.openxmlformats.org/officeDocument/2006/relationships/slideLayout"/><Relationship Id="rId6" Target="../slideLayouts/slideLayout6.xml" Type="http://schemas.openxmlformats.org/officeDocument/2006/relationships/slideLayout"/><Relationship Id="rId7" Target="../slideLayouts/slideLayout7.xml" Type="http://schemas.openxmlformats.org/officeDocument/2006/relationships/slideLayout"/><Relationship Id="rId8" Target="../slideLayouts/slideLayout8.xml" Type="http://schemas.openxmlformats.org/officeDocument/2006/relationships/slideLayout"/><Relationship Id="rId9" Target="../slideLayouts/slideLayout9.xml" Type="http://schemas.openxmlformats.org/officeDocument/2006/relationships/slideLayout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Relationship Id="rId6" Target="../media/image5.png" Type="http://schemas.openxmlformats.org/officeDocument/2006/relationships/image"/></Relationships>
</file>

<file path=ppt/slides/_rels/slide2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1.jpeg" Type="http://schemas.openxmlformats.org/officeDocument/2006/relationships/image"/><Relationship Id="rId3" Target="../media/image2.png" Type="http://schemas.openxmlformats.org/officeDocument/2006/relationships/image"/><Relationship Id="rId4" Target="../media/image3.svg" Type="http://schemas.openxmlformats.org/officeDocument/2006/relationships/image"/><Relationship Id="rId5" Target="../media/image4.png" Type="http://schemas.openxmlformats.org/officeDocument/2006/relationships/image"/></Relationships>
</file>

<file path=ppt/slides/_rels/slide3.xml.rels><?xml version="1.0" encoding="UTF-8" standalone="yes"?><Relationships xmlns="http://schemas.openxmlformats.org/package/2006/relationships"><Relationship Id="rId1" Target="../slideLayouts/slideLayout7.xml" Type="http://schemas.openxmlformats.org/officeDocument/2006/relationships/slideLayout"/><Relationship Id="rId2" Target="../media/image2.png" Type="http://schemas.openxmlformats.org/officeDocument/2006/relationships/image"/><Relationship Id="rId3" Target="../media/image3.svg" Type="http://schemas.openxmlformats.org/officeDocument/2006/relationships/image"/><Relationship Id="rId4" Target="../media/image4.pn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1843" y="1574792"/>
            <a:ext cx="7743686" cy="4567021"/>
          </a:xfrm>
          <a:custGeom>
            <a:avLst/>
            <a:gdLst/>
            <a:ahLst/>
            <a:cxnLst/>
            <a:rect r="r" b="b" t="t" l="l"/>
            <a:pathLst>
              <a:path h="4567021" w="7743686">
                <a:moveTo>
                  <a:pt x="0" y="0"/>
                </a:moveTo>
                <a:lnTo>
                  <a:pt x="7743686" y="0"/>
                </a:lnTo>
                <a:lnTo>
                  <a:pt x="7743686" y="4567021"/>
                </a:lnTo>
                <a:lnTo>
                  <a:pt x="0" y="4567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583" r="0" b="-1358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16483" y="7912472"/>
            <a:ext cx="6927034" cy="2318803"/>
          </a:xfrm>
          <a:custGeom>
            <a:avLst/>
            <a:gdLst/>
            <a:ahLst/>
            <a:cxnLst/>
            <a:rect r="r" b="b" t="t" l="l"/>
            <a:pathLst>
              <a:path h="2318803" w="6927034">
                <a:moveTo>
                  <a:pt x="0" y="0"/>
                </a:moveTo>
                <a:lnTo>
                  <a:pt x="6927034" y="0"/>
                </a:lnTo>
                <a:lnTo>
                  <a:pt x="6927034" y="2318803"/>
                </a:lnTo>
                <a:lnTo>
                  <a:pt x="0" y="231880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2875" r="-183653" b="-7985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1549869" y="523975"/>
            <a:ext cx="2104911" cy="685569"/>
          </a:xfrm>
          <a:custGeom>
            <a:avLst/>
            <a:gdLst/>
            <a:ahLst/>
            <a:cxnLst/>
            <a:rect r="r" b="b" t="t" l="l"/>
            <a:pathLst>
              <a:path h="685569" w="2104911">
                <a:moveTo>
                  <a:pt x="0" y="0"/>
                </a:moveTo>
                <a:lnTo>
                  <a:pt x="2104911" y="0"/>
                </a:lnTo>
                <a:lnTo>
                  <a:pt x="2104911" y="685569"/>
                </a:lnTo>
                <a:lnTo>
                  <a:pt x="0" y="685569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 l="0" t="0" r="0" b="0"/>
            </a:stretch>
          </a:blipFill>
        </p:spPr>
      </p:sp>
      <p:sp>
        <p:nvSpPr>
          <p:cNvPr name="Freeform 9" id="9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74116" r="-160789" b="-271034"/>
            </a:stretch>
          </a:blipFill>
        </p:spPr>
      </p:sp>
      <p:grpSp>
        <p:nvGrpSpPr>
          <p:cNvPr name="Group 10" id="10"/>
          <p:cNvGrpSpPr/>
          <p:nvPr/>
        </p:nvGrpSpPr>
        <p:grpSpPr>
          <a:xfrm rot="0">
            <a:off x="552269" y="8590333"/>
            <a:ext cx="6497156" cy="48115"/>
            <a:chOff x="0" y="0"/>
            <a:chExt cx="2328434" cy="17243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3" id="13"/>
          <p:cNvGrpSpPr/>
          <p:nvPr/>
        </p:nvGrpSpPr>
        <p:grpSpPr>
          <a:xfrm rot="0">
            <a:off x="1415971" y="7222244"/>
            <a:ext cx="4925659" cy="232261"/>
            <a:chOff x="0" y="0"/>
            <a:chExt cx="1110292" cy="52354"/>
          </a:xfrm>
        </p:grpSpPr>
        <p:sp>
          <p:nvSpPr>
            <p:cNvPr name="Freeform 14" id="14"/>
            <p:cNvSpPr/>
            <p:nvPr/>
          </p:nvSpPr>
          <p:spPr>
            <a:xfrm flipH="false" flipV="false" rot="0">
              <a:off x="0" y="0"/>
              <a:ext cx="1110292" cy="52354"/>
            </a:xfrm>
            <a:custGeom>
              <a:avLst/>
              <a:gdLst/>
              <a:ahLst/>
              <a:cxnLst/>
              <a:rect r="r" b="b" t="t" l="l"/>
              <a:pathLst>
                <a:path h="52354" w="1110292">
                  <a:moveTo>
                    <a:pt x="0" y="0"/>
                  </a:moveTo>
                  <a:lnTo>
                    <a:pt x="1110292" y="0"/>
                  </a:lnTo>
                  <a:lnTo>
                    <a:pt x="1110292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5" id="15"/>
            <p:cNvSpPr txBox="true"/>
            <p:nvPr/>
          </p:nvSpPr>
          <p:spPr>
            <a:xfrm>
              <a:off x="0" y="-19050"/>
              <a:ext cx="1110292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16" id="16"/>
          <p:cNvSpPr txBox="true"/>
          <p:nvPr/>
        </p:nvSpPr>
        <p:spPr>
          <a:xfrm rot="0">
            <a:off x="98784" y="6828903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Mission Prévention</a:t>
            </a:r>
          </a:p>
        </p:txBody>
      </p:sp>
      <p:sp>
        <p:nvSpPr>
          <p:cNvPr name="TextBox 17" id="17"/>
          <p:cNvSpPr txBox="true"/>
          <p:nvPr/>
        </p:nvSpPr>
        <p:spPr>
          <a:xfrm rot="0">
            <a:off x="0" y="8146322"/>
            <a:ext cx="7560000" cy="620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SENSIBILISATION 100% PARTICIPATIVE</a:t>
            </a:r>
          </a:p>
          <a:p>
            <a:pPr algn="ctr">
              <a:lnSpc>
                <a:spcPts val="2100"/>
              </a:lnSpc>
            </a:pPr>
          </a:p>
        </p:txBody>
      </p:sp>
      <p:sp>
        <p:nvSpPr>
          <p:cNvPr name="TextBox 18" id="18"/>
          <p:cNvSpPr txBox="true"/>
          <p:nvPr/>
        </p:nvSpPr>
        <p:spPr>
          <a:xfrm rot="0">
            <a:off x="552269" y="880219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Plongez-vous dans une expérience unique et inédite où la communication, l’organisation et l’esprit d’équipe sont essentiels.</a:t>
            </a: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3 au 4 octobre 2023</a:t>
            </a:r>
          </a:p>
        </p:txBody>
      </p:sp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-91843" y="1574792"/>
            <a:ext cx="7743686" cy="4567021"/>
          </a:xfrm>
          <a:custGeom>
            <a:avLst/>
            <a:gdLst/>
            <a:ahLst/>
            <a:cxnLst/>
            <a:rect r="r" b="b" t="t" l="l"/>
            <a:pathLst>
              <a:path h="4567021" w="7743686">
                <a:moveTo>
                  <a:pt x="0" y="0"/>
                </a:moveTo>
                <a:lnTo>
                  <a:pt x="7743686" y="0"/>
                </a:lnTo>
                <a:lnTo>
                  <a:pt x="7743686" y="4567021"/>
                </a:lnTo>
                <a:lnTo>
                  <a:pt x="0" y="4567021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0" t="-13583" r="0" b="-13583"/>
            </a:stretch>
          </a:blipFill>
        </p:spPr>
      </p:sp>
      <p:sp>
        <p:nvSpPr>
          <p:cNvPr name="Freeform 3" id="3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4" id="4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5" id="5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6" id="6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7" id="7"/>
          <p:cNvSpPr/>
          <p:nvPr/>
        </p:nvSpPr>
        <p:spPr>
          <a:xfrm flipH="false" flipV="false" rot="0">
            <a:off x="316483" y="7912472"/>
            <a:ext cx="6927034" cy="2318803"/>
          </a:xfrm>
          <a:custGeom>
            <a:avLst/>
            <a:gdLst/>
            <a:ahLst/>
            <a:cxnLst/>
            <a:rect r="r" b="b" t="t" l="l"/>
            <a:pathLst>
              <a:path h="2318803" w="6927034">
                <a:moveTo>
                  <a:pt x="0" y="0"/>
                </a:moveTo>
                <a:lnTo>
                  <a:pt x="6927034" y="0"/>
                </a:lnTo>
                <a:lnTo>
                  <a:pt x="6927034" y="2318803"/>
                </a:lnTo>
                <a:lnTo>
                  <a:pt x="0" y="231880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132875" r="-183653" b="-79854"/>
            </a:stretch>
          </a:blipFill>
        </p:spPr>
      </p:sp>
      <p:sp>
        <p:nvSpPr>
          <p:cNvPr name="Freeform 8" id="8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0" t="-274116" r="-160789" b="-271034"/>
            </a:stretch>
          </a:blipFill>
        </p:spPr>
      </p:sp>
      <p:grpSp>
        <p:nvGrpSpPr>
          <p:cNvPr name="Group 9" id="9"/>
          <p:cNvGrpSpPr/>
          <p:nvPr/>
        </p:nvGrpSpPr>
        <p:grpSpPr>
          <a:xfrm rot="0">
            <a:off x="552269" y="8590333"/>
            <a:ext cx="6497156" cy="48115"/>
            <a:chOff x="0" y="0"/>
            <a:chExt cx="2328434" cy="17243"/>
          </a:xfrm>
        </p:grpSpPr>
        <p:sp>
          <p:nvSpPr>
            <p:cNvPr name="Freeform 10" id="10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1" id="11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2" id="12"/>
          <p:cNvSpPr txBox="true"/>
          <p:nvPr/>
        </p:nvSpPr>
        <p:spPr>
          <a:xfrm rot="0">
            <a:off x="0" y="8146322"/>
            <a:ext cx="7560000" cy="620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UNE SENSIBILISATION 100% PARTICIPATIVE</a:t>
            </a:r>
          </a:p>
          <a:p>
            <a:pPr algn="ctr">
              <a:lnSpc>
                <a:spcPts val="2100"/>
              </a:lnSpc>
            </a:pPr>
          </a:p>
        </p:txBody>
      </p:sp>
      <p:sp>
        <p:nvSpPr>
          <p:cNvPr name="TextBox 13" id="13"/>
          <p:cNvSpPr txBox="true"/>
          <p:nvPr/>
        </p:nvSpPr>
        <p:spPr>
          <a:xfrm rot="0">
            <a:off x="552269" y="8802196"/>
            <a:ext cx="6497156" cy="87439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Plongez-vous dans une expérience unique et inédite où la communication, l’organisation et l’esprit d’équipe sont essentiels.</a:t>
            </a: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 </a:t>
            </a:r>
          </a:p>
        </p:txBody>
      </p:sp>
      <p:sp>
        <p:nvSpPr>
          <p:cNvPr name="TextBox 14" id="14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15" id="15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16" id="16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17" id="17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8" id="18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grpSp>
        <p:nvGrpSpPr>
          <p:cNvPr name="Group 19" id="19"/>
          <p:cNvGrpSpPr/>
          <p:nvPr/>
        </p:nvGrpSpPr>
        <p:grpSpPr>
          <a:xfrm rot="0">
            <a:off x="1415971" y="7222244"/>
            <a:ext cx="4925659" cy="232261"/>
            <a:chOff x="0" y="0"/>
            <a:chExt cx="1110292" cy="52354"/>
          </a:xfrm>
        </p:grpSpPr>
        <p:sp>
          <p:nvSpPr>
            <p:cNvPr name="Freeform 20" id="20"/>
            <p:cNvSpPr/>
            <p:nvPr/>
          </p:nvSpPr>
          <p:spPr>
            <a:xfrm flipH="false" flipV="false" rot="0">
              <a:off x="0" y="0"/>
              <a:ext cx="1110292" cy="52354"/>
            </a:xfrm>
            <a:custGeom>
              <a:avLst/>
              <a:gdLst/>
              <a:ahLst/>
              <a:cxnLst/>
              <a:rect r="r" b="b" t="t" l="l"/>
              <a:pathLst>
                <a:path h="52354" w="1110292">
                  <a:moveTo>
                    <a:pt x="0" y="0"/>
                  </a:moveTo>
                  <a:lnTo>
                    <a:pt x="1110292" y="0"/>
                  </a:lnTo>
                  <a:lnTo>
                    <a:pt x="1110292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1" id="21"/>
            <p:cNvSpPr txBox="true"/>
            <p:nvPr/>
          </p:nvSpPr>
          <p:spPr>
            <a:xfrm>
              <a:off x="0" y="-19050"/>
              <a:ext cx="1110292" cy="71404"/>
            </a:xfrm>
            <a:prstGeom prst="rect">
              <a:avLst/>
            </a:prstGeom>
          </p:spPr>
          <p:txBody>
            <a:bodyPr anchor="ctr" rtlCol="false" tIns="36920" lIns="36920" bIns="36920" rIns="36920"/>
            <a:lstStyle/>
            <a:p>
              <a:pPr algn="ctr">
                <a:lnSpc>
                  <a:spcPts val="1627"/>
                </a:lnSpc>
              </a:pPr>
            </a:p>
          </p:txBody>
        </p:sp>
      </p:grpSp>
      <p:sp>
        <p:nvSpPr>
          <p:cNvPr name="TextBox 22" id="22"/>
          <p:cNvSpPr txBox="true"/>
          <p:nvPr/>
        </p:nvSpPr>
        <p:spPr>
          <a:xfrm rot="0">
            <a:off x="98784" y="6828903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 Mission Prévention</a:t>
            </a:r>
          </a:p>
        </p:txBody>
      </p:sp>
    </p:spTree>
  </p:cSld>
  <p:clrMapOvr>
    <a:masterClrMapping/>
  </p:clrMapOvr>
</p:sld>
</file>

<file path=ppt/slides/slide3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name="Freeform 2" id="2"/>
          <p:cNvSpPr/>
          <p:nvPr/>
        </p:nvSpPr>
        <p:spPr>
          <a:xfrm flipH="false" flipV="false" rot="0">
            <a:off x="4097129" y="382886"/>
            <a:ext cx="2706871" cy="1034507"/>
          </a:xfrm>
          <a:custGeom>
            <a:avLst/>
            <a:gdLst/>
            <a:ahLst/>
            <a:cxnLst/>
            <a:rect r="r" b="b" t="t" l="l"/>
            <a:pathLst>
              <a:path h="1034507" w="2706871">
                <a:moveTo>
                  <a:pt x="0" y="0"/>
                </a:moveTo>
                <a:lnTo>
                  <a:pt x="2706871" y="0"/>
                </a:lnTo>
                <a:lnTo>
                  <a:pt x="2706871" y="1034507"/>
                </a:lnTo>
                <a:lnTo>
                  <a:pt x="0" y="103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 l="0" t="-39475" r="-2345" b="-49762"/>
            </a:stretch>
          </a:blipFill>
        </p:spPr>
      </p:sp>
      <p:grpSp>
        <p:nvGrpSpPr>
          <p:cNvPr name="Group 3" id="3"/>
          <p:cNvGrpSpPr/>
          <p:nvPr/>
        </p:nvGrpSpPr>
        <p:grpSpPr>
          <a:xfrm rot="0">
            <a:off x="617373" y="7217445"/>
            <a:ext cx="6275353" cy="188212"/>
            <a:chOff x="0" y="0"/>
            <a:chExt cx="1745588" cy="52354"/>
          </a:xfrm>
        </p:grpSpPr>
        <p:sp>
          <p:nvSpPr>
            <p:cNvPr name="Freeform 4" id="4"/>
            <p:cNvSpPr/>
            <p:nvPr/>
          </p:nvSpPr>
          <p:spPr>
            <a:xfrm flipH="false" flipV="false" rot="0">
              <a:off x="0" y="0"/>
              <a:ext cx="1745588" cy="52354"/>
            </a:xfrm>
            <a:custGeom>
              <a:avLst/>
              <a:gdLst/>
              <a:ahLst/>
              <a:cxnLst/>
              <a:rect r="r" b="b" t="t" l="l"/>
              <a:pathLst>
                <a:path h="52354" w="1745588">
                  <a:moveTo>
                    <a:pt x="0" y="0"/>
                  </a:moveTo>
                  <a:lnTo>
                    <a:pt x="1745588" y="0"/>
                  </a:lnTo>
                  <a:lnTo>
                    <a:pt x="1745588" y="52354"/>
                  </a:lnTo>
                  <a:lnTo>
                    <a:pt x="0" y="52354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5" id="5"/>
            <p:cNvSpPr txBox="true"/>
            <p:nvPr/>
          </p:nvSpPr>
          <p:spPr>
            <a:xfrm>
              <a:off x="0" y="-38100"/>
              <a:ext cx="1745588" cy="90454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240"/>
                </a:lnSpc>
              </a:pPr>
            </a:p>
          </p:txBody>
        </p:sp>
      </p:grpSp>
      <p:sp>
        <p:nvSpPr>
          <p:cNvPr name="Freeform 6" id="6"/>
          <p:cNvSpPr/>
          <p:nvPr/>
        </p:nvSpPr>
        <p:spPr>
          <a:xfrm flipH="false" flipV="false" rot="0">
            <a:off x="316483" y="8007722"/>
            <a:ext cx="6927034" cy="2318803"/>
          </a:xfrm>
          <a:custGeom>
            <a:avLst/>
            <a:gdLst/>
            <a:ahLst/>
            <a:cxnLst/>
            <a:rect r="r" b="b" t="t" l="l"/>
            <a:pathLst>
              <a:path h="2318803" w="6927034">
                <a:moveTo>
                  <a:pt x="0" y="0"/>
                </a:moveTo>
                <a:lnTo>
                  <a:pt x="6927034" y="0"/>
                </a:lnTo>
                <a:lnTo>
                  <a:pt x="6927034" y="2318803"/>
                </a:lnTo>
                <a:lnTo>
                  <a:pt x="0" y="231880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132875" r="-183653" b="-79854"/>
            </a:stretch>
          </a:blipFill>
        </p:spPr>
      </p:sp>
      <p:grpSp>
        <p:nvGrpSpPr>
          <p:cNvPr name="Group 7" id="7"/>
          <p:cNvGrpSpPr/>
          <p:nvPr/>
        </p:nvGrpSpPr>
        <p:grpSpPr>
          <a:xfrm rot="0">
            <a:off x="-457998" y="1559218"/>
            <a:ext cx="9384968" cy="4582596"/>
            <a:chOff x="0" y="0"/>
            <a:chExt cx="3363361" cy="1642299"/>
          </a:xfrm>
        </p:grpSpPr>
        <p:sp>
          <p:nvSpPr>
            <p:cNvPr name="Freeform 8" id="8"/>
            <p:cNvSpPr/>
            <p:nvPr/>
          </p:nvSpPr>
          <p:spPr>
            <a:xfrm flipH="false" flipV="false" rot="0">
              <a:off x="0" y="0"/>
              <a:ext cx="3363361" cy="1642299"/>
            </a:xfrm>
            <a:custGeom>
              <a:avLst/>
              <a:gdLst/>
              <a:ahLst/>
              <a:cxnLst/>
              <a:rect r="r" b="b" t="t" l="l"/>
              <a:pathLst>
                <a:path h="1642299" w="3363361">
                  <a:moveTo>
                    <a:pt x="0" y="0"/>
                  </a:moveTo>
                  <a:lnTo>
                    <a:pt x="3363361" y="0"/>
                  </a:lnTo>
                  <a:lnTo>
                    <a:pt x="3363361" y="1642299"/>
                  </a:lnTo>
                  <a:lnTo>
                    <a:pt x="0" y="1642299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9" id="9"/>
            <p:cNvSpPr txBox="true"/>
            <p:nvPr/>
          </p:nvSpPr>
          <p:spPr>
            <a:xfrm>
              <a:off x="0" y="-19050"/>
              <a:ext cx="3363361" cy="1661349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grpSp>
        <p:nvGrpSpPr>
          <p:cNvPr name="Group 10" id="10"/>
          <p:cNvGrpSpPr/>
          <p:nvPr/>
        </p:nvGrpSpPr>
        <p:grpSpPr>
          <a:xfrm rot="0">
            <a:off x="-2875028" y="0"/>
            <a:ext cx="3982549" cy="3982549"/>
            <a:chOff x="0" y="0"/>
            <a:chExt cx="812800" cy="812800"/>
          </a:xfrm>
        </p:grpSpPr>
        <p:sp>
          <p:nvSpPr>
            <p:cNvPr name="Freeform 11" id="11"/>
            <p:cNvSpPr/>
            <p:nvPr/>
          </p:nvSpPr>
          <p:spPr>
            <a:xfrm flipH="false" flipV="false" rot="0">
              <a:off x="0" y="0"/>
              <a:ext cx="812800" cy="812800"/>
            </a:xfrm>
            <a:custGeom>
              <a:avLst/>
              <a:gdLst/>
              <a:ahLst/>
              <a:cxnLst/>
              <a:rect r="r" b="b" t="t" l="l"/>
              <a:pathLst>
                <a:path h="812800" w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00828F"/>
            </a:solidFill>
          </p:spPr>
        </p:sp>
        <p:sp>
          <p:nvSpPr>
            <p:cNvPr name="TextBox 12" id="12"/>
            <p:cNvSpPr txBox="true"/>
            <p:nvPr/>
          </p:nvSpPr>
          <p:spPr>
            <a:xfrm>
              <a:off x="76200" y="38100"/>
              <a:ext cx="660400" cy="698500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316"/>
                </a:lnSpc>
              </a:pPr>
            </a:p>
          </p:txBody>
        </p:sp>
      </p:grpSp>
      <p:sp>
        <p:nvSpPr>
          <p:cNvPr name="Freeform 13" id="13"/>
          <p:cNvSpPr/>
          <p:nvPr/>
        </p:nvSpPr>
        <p:spPr>
          <a:xfrm flipH="false" flipV="false" rot="0">
            <a:off x="3878801" y="5872532"/>
            <a:ext cx="3276983" cy="488880"/>
          </a:xfrm>
          <a:custGeom>
            <a:avLst/>
            <a:gdLst/>
            <a:ahLst/>
            <a:cxnLst/>
            <a:rect r="r" b="b" t="t" l="l"/>
            <a:pathLst>
              <a:path h="488880" w="3276983">
                <a:moveTo>
                  <a:pt x="0" y="0"/>
                </a:moveTo>
                <a:lnTo>
                  <a:pt x="3276983" y="0"/>
                </a:lnTo>
                <a:lnTo>
                  <a:pt x="3276983" y="488879"/>
                </a:lnTo>
                <a:lnTo>
                  <a:pt x="0" y="488879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0" t="-274116" r="-160789" b="-271034"/>
            </a:stretch>
          </a:blipFill>
        </p:spPr>
      </p:sp>
      <p:grpSp>
        <p:nvGrpSpPr>
          <p:cNvPr name="Group 14" id="14"/>
          <p:cNvGrpSpPr/>
          <p:nvPr/>
        </p:nvGrpSpPr>
        <p:grpSpPr>
          <a:xfrm rot="0">
            <a:off x="552269" y="8685583"/>
            <a:ext cx="6497156" cy="48115"/>
            <a:chOff x="0" y="0"/>
            <a:chExt cx="2328434" cy="17243"/>
          </a:xfrm>
        </p:grpSpPr>
        <p:sp>
          <p:nvSpPr>
            <p:cNvPr name="Freeform 15" id="15"/>
            <p:cNvSpPr/>
            <p:nvPr/>
          </p:nvSpPr>
          <p:spPr>
            <a:xfrm flipH="false" flipV="false" rot="0">
              <a:off x="0" y="0"/>
              <a:ext cx="2328434" cy="17243"/>
            </a:xfrm>
            <a:custGeom>
              <a:avLst/>
              <a:gdLst/>
              <a:ahLst/>
              <a:cxnLst/>
              <a:rect r="r" b="b" t="t" l="l"/>
              <a:pathLst>
                <a:path h="17243" w="2328434">
                  <a:moveTo>
                    <a:pt x="0" y="0"/>
                  </a:moveTo>
                  <a:lnTo>
                    <a:pt x="2328434" y="0"/>
                  </a:lnTo>
                  <a:lnTo>
                    <a:pt x="2328434" y="17243"/>
                  </a:lnTo>
                  <a:lnTo>
                    <a:pt x="0" y="17243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name="TextBox 16" id="16"/>
            <p:cNvSpPr txBox="true"/>
            <p:nvPr/>
          </p:nvSpPr>
          <p:spPr>
            <a:xfrm>
              <a:off x="0" y="-19050"/>
              <a:ext cx="2328434" cy="36293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17" id="17"/>
          <p:cNvSpPr txBox="true"/>
          <p:nvPr/>
        </p:nvSpPr>
        <p:spPr>
          <a:xfrm rot="0">
            <a:off x="98784" y="6827760"/>
            <a:ext cx="7404127" cy="625602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4913"/>
              </a:lnSpc>
            </a:pPr>
            <a:r>
              <a:rPr lang="en-US" sz="4199">
                <a:solidFill>
                  <a:srgbClr val="000000"/>
                </a:solidFill>
                <a:latin typeface="Futura PT"/>
                <a:ea typeface="Futura PT"/>
                <a:cs typeface="Futura PT"/>
                <a:sym typeface="Futura PT"/>
              </a:rPr>
              <a:t>xxxxxxxxxxxxxxxxx</a:t>
            </a:r>
          </a:p>
        </p:txBody>
      </p:sp>
      <p:sp>
        <p:nvSpPr>
          <p:cNvPr name="TextBox 18" id="18"/>
          <p:cNvSpPr txBox="true"/>
          <p:nvPr/>
        </p:nvSpPr>
        <p:spPr>
          <a:xfrm rot="0">
            <a:off x="0" y="8241572"/>
            <a:ext cx="7560000" cy="35877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500"/>
              </a:lnSpc>
            </a:pPr>
            <a:r>
              <a:rPr lang="en-US" b="true" sz="2500">
                <a:solidFill>
                  <a:srgbClr val="FFFFFF"/>
                </a:solidFill>
                <a:latin typeface="Poppins Medium Bold"/>
                <a:ea typeface="Poppins Medium Bold"/>
                <a:cs typeface="Poppins Medium Bold"/>
                <a:sym typeface="Poppins Medium Bold"/>
              </a:rPr>
              <a:t>XXXXXXXXXXXXXXXXXXXXXXX</a:t>
            </a:r>
          </a:p>
        </p:txBody>
      </p:sp>
      <p:sp>
        <p:nvSpPr>
          <p:cNvPr name="TextBox 19" id="19"/>
          <p:cNvSpPr txBox="true"/>
          <p:nvPr/>
        </p:nvSpPr>
        <p:spPr>
          <a:xfrm rot="0">
            <a:off x="552269" y="8897446"/>
            <a:ext cx="6497156" cy="1160145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l">
              <a:lnSpc>
                <a:spcPts val="2250"/>
              </a:lnSpc>
            </a:pPr>
            <a:r>
              <a:rPr lang="en-US" sz="1800">
                <a:solidFill>
                  <a:srgbClr val="FFFFFF"/>
                </a:solidFill>
                <a:latin typeface="Poppins"/>
                <a:ea typeface="Poppins"/>
                <a:cs typeface="Poppins"/>
                <a:sym typeface="Poppins"/>
              </a:rPr>
              <a:t>xxxxxxxxxxxxxxxxxxxxxxxxxxxxxxxxxxxxxxxxxxxxxxxxxxxxxxxxxxxxxxxxxxxxxxxxxxxxxxxxxxxxxxxxxxxxxxxxxxxxxxxxxxxxxxxxxxxxxxxxxxxxxxxxxxxxxxxxxxxxxxxxxxxxxxxxxxxxxxxxxxxxxxxxxxxxxxxxxxxxxxxxxxxxxxxx</a:t>
            </a:r>
          </a:p>
        </p:txBody>
      </p:sp>
      <p:sp>
        <p:nvSpPr>
          <p:cNvPr name="TextBox 20" id="20"/>
          <p:cNvSpPr txBox="true"/>
          <p:nvPr/>
        </p:nvSpPr>
        <p:spPr>
          <a:xfrm rot="0">
            <a:off x="3525848" y="5912918"/>
            <a:ext cx="3977063" cy="350958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756"/>
              </a:lnSpc>
            </a:pPr>
            <a:r>
              <a:rPr lang="en-US" sz="1968">
                <a:solidFill>
                  <a:srgbClr val="FFFFFF"/>
                </a:solidFill>
                <a:latin typeface="Poppins Medium"/>
                <a:ea typeface="Poppins Medium"/>
                <a:cs typeface="Poppins Medium"/>
                <a:sym typeface="Poppins Medium"/>
              </a:rPr>
              <a:t>du x au x xxxxxxx xxxx</a:t>
            </a:r>
          </a:p>
        </p:txBody>
      </p:sp>
      <p:grpSp>
        <p:nvGrpSpPr>
          <p:cNvPr name="Group 21" id="21"/>
          <p:cNvGrpSpPr/>
          <p:nvPr/>
        </p:nvGrpSpPr>
        <p:grpSpPr>
          <a:xfrm rot="0">
            <a:off x="1368806" y="523017"/>
            <a:ext cx="2406555" cy="698392"/>
            <a:chOff x="0" y="0"/>
            <a:chExt cx="862455" cy="250288"/>
          </a:xfrm>
        </p:grpSpPr>
        <p:sp>
          <p:nvSpPr>
            <p:cNvPr name="Freeform 22" id="22"/>
            <p:cNvSpPr/>
            <p:nvPr/>
          </p:nvSpPr>
          <p:spPr>
            <a:xfrm flipH="false" flipV="false" rot="0">
              <a:off x="0" y="0"/>
              <a:ext cx="862455" cy="250288"/>
            </a:xfrm>
            <a:custGeom>
              <a:avLst/>
              <a:gdLst/>
              <a:ahLst/>
              <a:cxnLst/>
              <a:rect r="r" b="b" t="t" l="l"/>
              <a:pathLst>
                <a:path h="250288" w="862455">
                  <a:moveTo>
                    <a:pt x="0" y="0"/>
                  </a:moveTo>
                  <a:lnTo>
                    <a:pt x="862455" y="0"/>
                  </a:lnTo>
                  <a:lnTo>
                    <a:pt x="862455" y="250288"/>
                  </a:lnTo>
                  <a:lnTo>
                    <a:pt x="0" y="250288"/>
                  </a:lnTo>
                  <a:close/>
                </a:path>
              </a:pathLst>
            </a:custGeom>
            <a:solidFill>
              <a:srgbClr val="D6C7BD"/>
            </a:solidFill>
          </p:spPr>
        </p:sp>
        <p:sp>
          <p:nvSpPr>
            <p:cNvPr name="TextBox 23" id="23"/>
            <p:cNvSpPr txBox="true"/>
            <p:nvPr/>
          </p:nvSpPr>
          <p:spPr>
            <a:xfrm>
              <a:off x="0" y="-19050"/>
              <a:ext cx="862455" cy="269338"/>
            </a:xfrm>
            <a:prstGeom prst="rect">
              <a:avLst/>
            </a:prstGeom>
          </p:spPr>
          <p:txBody>
            <a:bodyPr anchor="ctr" rtlCol="false" tIns="50800" lIns="50800" bIns="50800" rIns="50800"/>
            <a:lstStyle/>
            <a:p>
              <a:pPr algn="ctr">
                <a:lnSpc>
                  <a:spcPts val="2492"/>
                </a:lnSpc>
              </a:pPr>
            </a:p>
          </p:txBody>
        </p:sp>
      </p:grpSp>
      <p:sp>
        <p:nvSpPr>
          <p:cNvPr name="TextBox 24" id="24"/>
          <p:cNvSpPr txBox="true"/>
          <p:nvPr/>
        </p:nvSpPr>
        <p:spPr>
          <a:xfrm rot="0">
            <a:off x="1922449" y="673776"/>
            <a:ext cx="1299270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Votre logo</a:t>
            </a:r>
          </a:p>
        </p:txBody>
      </p:sp>
      <p:sp>
        <p:nvSpPr>
          <p:cNvPr name="TextBox 25" id="25"/>
          <p:cNvSpPr txBox="true"/>
          <p:nvPr/>
        </p:nvSpPr>
        <p:spPr>
          <a:xfrm rot="0">
            <a:off x="2333932" y="3494457"/>
            <a:ext cx="2653665" cy="349250"/>
          </a:xfrm>
          <a:prstGeom prst="rect">
            <a:avLst/>
          </a:prstGeom>
        </p:spPr>
        <p:txBody>
          <a:bodyPr anchor="t" rtlCol="false" tIns="0" lIns="0" bIns="0" rIns="0">
            <a:spAutoFit/>
          </a:bodyPr>
          <a:lstStyle/>
          <a:p>
            <a:pPr algn="ctr">
              <a:lnSpc>
                <a:spcPts val="2800"/>
              </a:lnSpc>
            </a:pPr>
            <a:r>
              <a:rPr lang="en-US" sz="2000" b="true">
                <a:solidFill>
                  <a:srgbClr val="000000"/>
                </a:solidFill>
                <a:latin typeface="Open Sans Bold"/>
                <a:ea typeface="Open Sans Bold"/>
                <a:cs typeface="Open Sans Bold"/>
                <a:sym typeface="Open Sans Bold"/>
              </a:rPr>
              <a:t>Intégrer votre visuel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0</vt:i4>
      </vt:variant>
    </vt:vector>
  </HeadingPairs>
  <TitlesOfParts>
    <vt:vector size="1" baseType="lpstr">
      <vt:lpstr>Office Theme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xsi="http://www.w3.org/2001/XMLSchema-instance">
  <dcterms:created xsi:type="dcterms:W3CDTF">2006-08-16T00:00:00Z</dcterms:created>
  <dc:identifier>DAFYef8BY7w</dc:identifier>
  <dcterms:modified xsi:type="dcterms:W3CDTF">2011-08-01T06:04:30Z</dcterms:modified>
  <cp:revision>1</cp:revision>
  <dc:title>Affiche (version finale) </dc:title>
</cp:coreProperties>
</file>