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</p:sldIdLst>
  <p:sldSz cx="7556500" cy="7200900"/>
  <p:notesSz cx="6858000" cy="9144000"/>
  <p:embeddedFontLst>
    <p:embeddedFont>
      <p:font typeface="Poppins Medium" charset="1" panose="00000600000000000000"/>
      <p:regular r:id="rId8"/>
    </p:embeddedFont>
    <p:embeddedFont>
      <p:font typeface="Futura PT" charset="1" panose="020B0902020204020203"/>
      <p:regular r:id="rId9"/>
    </p:embeddedFont>
    <p:embeddedFont>
      <p:font typeface="Poppins Medium Bold" charset="1" panose="00000700000000000000"/>
      <p:regular r:id="rId10"/>
    </p:embeddedFont>
    <p:embeddedFont>
      <p:font typeface="Poppins" charset="1" panose="00000500000000000000"/>
      <p:regular r:id="rId11"/>
    </p:embeddedFont>
    <p:embeddedFont>
      <p:font typeface="Open Sans Bold" charset="1" panose="020B0806030504020204"/>
      <p:regular r:id="rId1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fonts/font8.fntdata" Type="http://schemas.openxmlformats.org/officeDocument/2006/relationships/font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5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0" y="990659"/>
            <a:ext cx="7560000" cy="3137809"/>
          </a:xfrm>
          <a:custGeom>
            <a:avLst/>
            <a:gdLst/>
            <a:ahLst/>
            <a:cxnLst/>
            <a:rect r="r" b="b" t="t" l="l"/>
            <a:pathLst>
              <a:path h="3137809" w="7560000">
                <a:moveTo>
                  <a:pt x="0" y="0"/>
                </a:moveTo>
                <a:lnTo>
                  <a:pt x="7560000" y="0"/>
                </a:lnTo>
                <a:lnTo>
                  <a:pt x="7560000" y="3137809"/>
                </a:lnTo>
                <a:lnTo>
                  <a:pt x="0" y="3137809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40349" r="0" b="-40349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-2534923" y="0"/>
            <a:ext cx="3346390" cy="3346390"/>
            <a:chOff x="0" y="0"/>
            <a:chExt cx="812800" cy="812800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5005474" y="198352"/>
            <a:ext cx="1844420" cy="704897"/>
          </a:xfrm>
          <a:custGeom>
            <a:avLst/>
            <a:gdLst/>
            <a:ahLst/>
            <a:cxnLst/>
            <a:rect r="r" b="b" t="t" l="l"/>
            <a:pathLst>
              <a:path h="704897" w="1844420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sp>
        <p:nvSpPr>
          <p:cNvPr name="Freeform 7" id="7"/>
          <p:cNvSpPr/>
          <p:nvPr/>
        </p:nvSpPr>
        <p:spPr>
          <a:xfrm flipH="false" flipV="false" rot="0">
            <a:off x="1268211" y="294488"/>
            <a:ext cx="1434253" cy="467136"/>
          </a:xfrm>
          <a:custGeom>
            <a:avLst/>
            <a:gdLst/>
            <a:ahLst/>
            <a:cxnLst/>
            <a:rect r="r" b="b" t="t" l="l"/>
            <a:pathLst>
              <a:path h="467136" w="1434253">
                <a:moveTo>
                  <a:pt x="0" y="0"/>
                </a:moveTo>
                <a:lnTo>
                  <a:pt x="1434254" y="0"/>
                </a:lnTo>
                <a:lnTo>
                  <a:pt x="1434254" y="467135"/>
                </a:lnTo>
                <a:lnTo>
                  <a:pt x="0" y="46713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0" r="0" b="0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4760566" y="3954041"/>
            <a:ext cx="2338393" cy="348855"/>
          </a:xfrm>
          <a:custGeom>
            <a:avLst/>
            <a:gdLst/>
            <a:ahLst/>
            <a:cxnLst/>
            <a:rect r="r" b="b" t="t" l="l"/>
            <a:pathLst>
              <a:path h="348855" w="2338393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274116" r="-160789" b="-271034"/>
            </a:stretch>
          </a:blipFill>
        </p:spPr>
      </p:sp>
      <p:sp>
        <p:nvSpPr>
          <p:cNvPr name="TextBox 9" id="9"/>
          <p:cNvSpPr txBox="true"/>
          <p:nvPr/>
        </p:nvSpPr>
        <p:spPr>
          <a:xfrm rot="0">
            <a:off x="4508706" y="3976015"/>
            <a:ext cx="2837957" cy="257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  <p:grpSp>
        <p:nvGrpSpPr>
          <p:cNvPr name="Group 10" id="10"/>
          <p:cNvGrpSpPr/>
          <p:nvPr/>
        </p:nvGrpSpPr>
        <p:grpSpPr>
          <a:xfrm rot="0">
            <a:off x="1316303" y="4787831"/>
            <a:ext cx="4925659" cy="178767"/>
            <a:chOff x="0" y="0"/>
            <a:chExt cx="1110292" cy="40296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1110292" cy="40296"/>
            </a:xfrm>
            <a:custGeom>
              <a:avLst/>
              <a:gdLst/>
              <a:ahLst/>
              <a:cxnLst/>
              <a:rect r="r" b="b" t="t" l="l"/>
              <a:pathLst>
                <a:path h="40296" w="1110292">
                  <a:moveTo>
                    <a:pt x="0" y="0"/>
                  </a:moveTo>
                  <a:lnTo>
                    <a:pt x="1110292" y="0"/>
                  </a:lnTo>
                  <a:lnTo>
                    <a:pt x="1110292" y="40296"/>
                  </a:lnTo>
                  <a:lnTo>
                    <a:pt x="0" y="40296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9050"/>
              <a:ext cx="1110292" cy="59346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3" id="13"/>
          <p:cNvSpPr txBox="true"/>
          <p:nvPr/>
        </p:nvSpPr>
        <p:spPr>
          <a:xfrm rot="0">
            <a:off x="0" y="4398146"/>
            <a:ext cx="7560000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</a:t>
            </a: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Mission Prévention</a:t>
            </a:r>
          </a:p>
        </p:txBody>
      </p:sp>
      <p:sp>
        <p:nvSpPr>
          <p:cNvPr name="Freeform 14" id="14"/>
          <p:cNvSpPr/>
          <p:nvPr/>
        </p:nvSpPr>
        <p:spPr>
          <a:xfrm flipH="false" flipV="false" rot="0">
            <a:off x="238547" y="5252348"/>
            <a:ext cx="6927034" cy="1720628"/>
          </a:xfrm>
          <a:custGeom>
            <a:avLst/>
            <a:gdLst/>
            <a:ahLst/>
            <a:cxnLst/>
            <a:rect r="r" b="b" t="t" l="l"/>
            <a:pathLst>
              <a:path h="1720628" w="6927034">
                <a:moveTo>
                  <a:pt x="0" y="0"/>
                </a:moveTo>
                <a:lnTo>
                  <a:pt x="6927033" y="0"/>
                </a:lnTo>
                <a:lnTo>
                  <a:pt x="6927033" y="1720627"/>
                </a:lnTo>
                <a:lnTo>
                  <a:pt x="0" y="172062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-185895" r="-183653" b="-135554"/>
            </a:stretch>
          </a:blipFill>
        </p:spPr>
      </p:sp>
      <p:grpSp>
        <p:nvGrpSpPr>
          <p:cNvPr name="Group 15" id="15"/>
          <p:cNvGrpSpPr/>
          <p:nvPr/>
        </p:nvGrpSpPr>
        <p:grpSpPr>
          <a:xfrm rot="0">
            <a:off x="474333" y="5874226"/>
            <a:ext cx="6497156" cy="48115"/>
            <a:chOff x="0" y="0"/>
            <a:chExt cx="2328434" cy="17243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418420" y="5441791"/>
            <a:ext cx="6680539" cy="34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b="true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SENSIBILISATION 100% PARTICIPATIVE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474333" y="6049316"/>
            <a:ext cx="6497156" cy="761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Plongez-vous dans une expérience unique et inédite où la communication, l’organisation et l’esprit d’équipe sont essentiels.</a:t>
            </a: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name="Group 2" id="2"/>
          <p:cNvGrpSpPr/>
          <p:nvPr/>
        </p:nvGrpSpPr>
        <p:grpSpPr>
          <a:xfrm rot="0">
            <a:off x="-117914" y="990659"/>
            <a:ext cx="9591016" cy="3112211"/>
            <a:chOff x="0" y="0"/>
            <a:chExt cx="3774959" cy="1224945"/>
          </a:xfrm>
        </p:grpSpPr>
        <p:sp>
          <p:nvSpPr>
            <p:cNvPr name="Freeform 3" id="3"/>
            <p:cNvSpPr/>
            <p:nvPr/>
          </p:nvSpPr>
          <p:spPr>
            <a:xfrm flipH="false" flipV="false" rot="0">
              <a:off x="0" y="0"/>
              <a:ext cx="3774959" cy="1224945"/>
            </a:xfrm>
            <a:custGeom>
              <a:avLst/>
              <a:gdLst/>
              <a:ahLst/>
              <a:cxnLst/>
              <a:rect r="r" b="b" t="t" l="l"/>
              <a:pathLst>
                <a:path h="1224945" w="3774959">
                  <a:moveTo>
                    <a:pt x="0" y="0"/>
                  </a:moveTo>
                  <a:lnTo>
                    <a:pt x="3774959" y="0"/>
                  </a:lnTo>
                  <a:lnTo>
                    <a:pt x="3774959" y="1224945"/>
                  </a:lnTo>
                  <a:lnTo>
                    <a:pt x="0" y="1224945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4" id="4"/>
            <p:cNvSpPr txBox="true"/>
            <p:nvPr/>
          </p:nvSpPr>
          <p:spPr>
            <a:xfrm>
              <a:off x="0" y="-19050"/>
              <a:ext cx="3774959" cy="1243995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5" id="5"/>
          <p:cNvGrpSpPr/>
          <p:nvPr/>
        </p:nvGrpSpPr>
        <p:grpSpPr>
          <a:xfrm rot="0">
            <a:off x="-2534923" y="0"/>
            <a:ext cx="3346390" cy="3346390"/>
            <a:chOff x="0" y="0"/>
            <a:chExt cx="812800" cy="812800"/>
          </a:xfrm>
        </p:grpSpPr>
        <p:sp>
          <p:nvSpPr>
            <p:cNvPr name="Freeform 6" id="6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7" id="7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8" id="8"/>
          <p:cNvSpPr/>
          <p:nvPr/>
        </p:nvSpPr>
        <p:spPr>
          <a:xfrm flipH="false" flipV="false" rot="0">
            <a:off x="5005474" y="198352"/>
            <a:ext cx="1844420" cy="704897"/>
          </a:xfrm>
          <a:custGeom>
            <a:avLst/>
            <a:gdLst/>
            <a:ahLst/>
            <a:cxnLst/>
            <a:rect r="r" b="b" t="t" l="l"/>
            <a:pathLst>
              <a:path h="704897" w="1844420">
                <a:moveTo>
                  <a:pt x="0" y="0"/>
                </a:moveTo>
                <a:lnTo>
                  <a:pt x="1844420" y="0"/>
                </a:lnTo>
                <a:lnTo>
                  <a:pt x="1844420" y="704896"/>
                </a:lnTo>
                <a:lnTo>
                  <a:pt x="0" y="70489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4760566" y="3954041"/>
            <a:ext cx="2338393" cy="348855"/>
          </a:xfrm>
          <a:custGeom>
            <a:avLst/>
            <a:gdLst/>
            <a:ahLst/>
            <a:cxnLst/>
            <a:rect r="r" b="b" t="t" l="l"/>
            <a:pathLst>
              <a:path h="348855" w="2338393">
                <a:moveTo>
                  <a:pt x="0" y="0"/>
                </a:moveTo>
                <a:lnTo>
                  <a:pt x="2338393" y="0"/>
                </a:lnTo>
                <a:lnTo>
                  <a:pt x="2338393" y="348855"/>
                </a:lnTo>
                <a:lnTo>
                  <a:pt x="0" y="348855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74116" r="-160789" b="-271034"/>
            </a:stretch>
          </a:blipFill>
        </p:spPr>
      </p:sp>
      <p:sp>
        <p:nvSpPr>
          <p:cNvPr name="TextBox 10" id="10"/>
          <p:cNvSpPr txBox="true"/>
          <p:nvPr/>
        </p:nvSpPr>
        <p:spPr>
          <a:xfrm rot="0">
            <a:off x="4508706" y="3976015"/>
            <a:ext cx="2837957" cy="257281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1966"/>
              </a:lnSpc>
            </a:pPr>
            <a:r>
              <a:rPr lang="en-US" sz="1404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grpSp>
        <p:nvGrpSpPr>
          <p:cNvPr name="Group 11" id="11"/>
          <p:cNvGrpSpPr/>
          <p:nvPr/>
        </p:nvGrpSpPr>
        <p:grpSpPr>
          <a:xfrm rot="0">
            <a:off x="298985" y="4787831"/>
            <a:ext cx="6684954" cy="188212"/>
            <a:chOff x="0" y="0"/>
            <a:chExt cx="1859525" cy="52354"/>
          </a:xfrm>
        </p:grpSpPr>
        <p:sp>
          <p:nvSpPr>
            <p:cNvPr name="Freeform 12" id="12"/>
            <p:cNvSpPr/>
            <p:nvPr/>
          </p:nvSpPr>
          <p:spPr>
            <a:xfrm flipH="false" flipV="false" rot="0">
              <a:off x="0" y="0"/>
              <a:ext cx="1859525" cy="52354"/>
            </a:xfrm>
            <a:custGeom>
              <a:avLst/>
              <a:gdLst/>
              <a:ahLst/>
              <a:cxnLst/>
              <a:rect r="r" b="b" t="t" l="l"/>
              <a:pathLst>
                <a:path h="52354" w="1859525">
                  <a:moveTo>
                    <a:pt x="0" y="0"/>
                  </a:moveTo>
                  <a:lnTo>
                    <a:pt x="1859525" y="0"/>
                  </a:lnTo>
                  <a:lnTo>
                    <a:pt x="1859525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3" id="13"/>
            <p:cNvSpPr txBox="true"/>
            <p:nvPr/>
          </p:nvSpPr>
          <p:spPr>
            <a:xfrm>
              <a:off x="0" y="-38100"/>
              <a:ext cx="1859525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TextBox 14" id="14"/>
          <p:cNvSpPr txBox="true"/>
          <p:nvPr/>
        </p:nvSpPr>
        <p:spPr>
          <a:xfrm rot="0">
            <a:off x="0" y="4398146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xxxxxxxxxxxxxxxxxxx</a:t>
            </a:r>
          </a:p>
        </p:txBody>
      </p:sp>
      <p:sp>
        <p:nvSpPr>
          <p:cNvPr name="Freeform 15" id="15"/>
          <p:cNvSpPr/>
          <p:nvPr/>
        </p:nvSpPr>
        <p:spPr>
          <a:xfrm flipH="false" flipV="false" rot="0">
            <a:off x="238547" y="5252348"/>
            <a:ext cx="6927034" cy="1720628"/>
          </a:xfrm>
          <a:custGeom>
            <a:avLst/>
            <a:gdLst/>
            <a:ahLst/>
            <a:cxnLst/>
            <a:rect r="r" b="b" t="t" l="l"/>
            <a:pathLst>
              <a:path h="1720628" w="6927034">
                <a:moveTo>
                  <a:pt x="0" y="0"/>
                </a:moveTo>
                <a:lnTo>
                  <a:pt x="6927033" y="0"/>
                </a:lnTo>
                <a:lnTo>
                  <a:pt x="6927033" y="1720627"/>
                </a:lnTo>
                <a:lnTo>
                  <a:pt x="0" y="1720627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85895" r="-183653" b="-135554"/>
            </a:stretch>
          </a:blipFill>
        </p:spPr>
      </p:sp>
      <p:grpSp>
        <p:nvGrpSpPr>
          <p:cNvPr name="Group 16" id="16"/>
          <p:cNvGrpSpPr/>
          <p:nvPr/>
        </p:nvGrpSpPr>
        <p:grpSpPr>
          <a:xfrm rot="0">
            <a:off x="474333" y="5874226"/>
            <a:ext cx="6497156" cy="48115"/>
            <a:chOff x="0" y="0"/>
            <a:chExt cx="2328434" cy="17243"/>
          </a:xfrm>
        </p:grpSpPr>
        <p:sp>
          <p:nvSpPr>
            <p:cNvPr name="Freeform 17" id="17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8" id="18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9" id="19"/>
          <p:cNvSpPr txBox="true"/>
          <p:nvPr/>
        </p:nvSpPr>
        <p:spPr>
          <a:xfrm rot="0">
            <a:off x="474333" y="6049316"/>
            <a:ext cx="6497156" cy="76136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000"/>
              </a:lnSpc>
            </a:pPr>
            <a:r>
              <a:rPr lang="en-US" sz="16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Entre enquêtes et défis, immergez-vous dans une activité ludique et préventive où la communication interéquipe est indispensable !</a:t>
            </a:r>
          </a:p>
        </p:txBody>
      </p:sp>
      <p:grpSp>
        <p:nvGrpSpPr>
          <p:cNvPr name="Group 20" id="20"/>
          <p:cNvGrpSpPr/>
          <p:nvPr/>
        </p:nvGrpSpPr>
        <p:grpSpPr>
          <a:xfrm rot="0">
            <a:off x="977703" y="202355"/>
            <a:ext cx="2191234" cy="635905"/>
            <a:chOff x="0" y="0"/>
            <a:chExt cx="862455" cy="250288"/>
          </a:xfrm>
        </p:grpSpPr>
        <p:sp>
          <p:nvSpPr>
            <p:cNvPr name="Freeform 21" id="21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2" id="22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3" id="23"/>
          <p:cNvSpPr txBox="true"/>
          <p:nvPr/>
        </p:nvSpPr>
        <p:spPr>
          <a:xfrm rot="0">
            <a:off x="1481810" y="354413"/>
            <a:ext cx="1183021" cy="303213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49"/>
              </a:lnSpc>
            </a:pPr>
            <a:r>
              <a:rPr lang="en-US" sz="1821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name="TextBox 24" id="24"/>
          <p:cNvSpPr txBox="true"/>
          <p:nvPr/>
        </p:nvSpPr>
        <p:spPr>
          <a:xfrm rot="0">
            <a:off x="418420" y="5441791"/>
            <a:ext cx="6680539" cy="34671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400"/>
              </a:lnSpc>
            </a:pPr>
            <a:r>
              <a:rPr lang="en-US" b="true" sz="24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SENSIBILISATION 100% PARTICIPATIVE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DAFkTluNY5w</dc:identifier>
  <dcterms:modified xsi:type="dcterms:W3CDTF">2011-08-01T06:04:30Z</dcterms:modified>
  <cp:revision>1</cp:revision>
  <dc:title>Copie de Invitation digitale (version finale) </dc:title>
</cp:coreProperties>
</file>